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3"/>
  </p:sldMasterIdLst>
  <p:sldIdLst>
    <p:sldId id="256" r:id="rId4"/>
  </p:sldIdLst>
  <p:sldSz cx="10691813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4EA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7751BB9-4FFA-430A-BB94-56BACD82F075}" v="4" dt="2024-04-08T06:38:37.0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howGuides="1">
      <p:cViewPr varScale="1">
        <p:scale>
          <a:sx n="56" d="100"/>
          <a:sy n="56" d="100"/>
        </p:scale>
        <p:origin x="3283" y="43"/>
      </p:cViewPr>
      <p:guideLst>
        <p:guide orient="horz" pos="4763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ner Cornelia" userId="3b6227d4-1d3b-4a32-abe7-5b6d825d5872" providerId="ADAL" clId="{A7751BB9-4FFA-430A-BB94-56BACD82F075}"/>
    <pc:docChg chg="undo custSel addSld delSld modSld modMainMaster">
      <pc:chgData name="Riner Cornelia" userId="3b6227d4-1d3b-4a32-abe7-5b6d825d5872" providerId="ADAL" clId="{A7751BB9-4FFA-430A-BB94-56BACD82F075}" dt="2024-04-08T06:45:04.148" v="497" actId="478"/>
      <pc:docMkLst>
        <pc:docMk/>
      </pc:docMkLst>
      <pc:sldChg chg="addSp delSp modSp mod chgLayout">
        <pc:chgData name="Riner Cornelia" userId="3b6227d4-1d3b-4a32-abe7-5b6d825d5872" providerId="ADAL" clId="{A7751BB9-4FFA-430A-BB94-56BACD82F075}" dt="2024-04-08T06:43:59.707" v="442" actId="692"/>
        <pc:sldMkLst>
          <pc:docMk/>
          <pc:sldMk cId="811028600" sldId="256"/>
        </pc:sldMkLst>
        <pc:spChg chg="mod ord">
          <ac:chgData name="Riner Cornelia" userId="3b6227d4-1d3b-4a32-abe7-5b6d825d5872" providerId="ADAL" clId="{A7751BB9-4FFA-430A-BB94-56BACD82F075}" dt="2024-04-08T06:31:03.519" v="0" actId="700"/>
          <ac:spMkLst>
            <pc:docMk/>
            <pc:sldMk cId="811028600" sldId="256"/>
            <ac:spMk id="2" creationId="{14D0844C-D3CA-4EBD-968A-794579D3059A}"/>
          </ac:spMkLst>
        </pc:spChg>
        <pc:spChg chg="mod ord">
          <ac:chgData name="Riner Cornelia" userId="3b6227d4-1d3b-4a32-abe7-5b6d825d5872" providerId="ADAL" clId="{A7751BB9-4FFA-430A-BB94-56BACD82F075}" dt="2024-04-08T06:31:03.519" v="0" actId="700"/>
          <ac:spMkLst>
            <pc:docMk/>
            <pc:sldMk cId="811028600" sldId="256"/>
            <ac:spMk id="3" creationId="{03E142D7-7CA4-4D7E-BA83-BC1DEE69EB1C}"/>
          </ac:spMkLst>
        </pc:spChg>
        <pc:spChg chg="mod ord">
          <ac:chgData name="Riner Cornelia" userId="3b6227d4-1d3b-4a32-abe7-5b6d825d5872" providerId="ADAL" clId="{A7751BB9-4FFA-430A-BB94-56BACD82F075}" dt="2024-04-08T06:31:03.519" v="0" actId="700"/>
          <ac:spMkLst>
            <pc:docMk/>
            <pc:sldMk cId="811028600" sldId="256"/>
            <ac:spMk id="4" creationId="{FE0DB297-20F4-42E8-8312-A28501749DF8}"/>
          </ac:spMkLst>
        </pc:spChg>
        <pc:spChg chg="mod ord">
          <ac:chgData name="Riner Cornelia" userId="3b6227d4-1d3b-4a32-abe7-5b6d825d5872" providerId="ADAL" clId="{A7751BB9-4FFA-430A-BB94-56BACD82F075}" dt="2024-04-08T06:31:03.519" v="0" actId="700"/>
          <ac:spMkLst>
            <pc:docMk/>
            <pc:sldMk cId="811028600" sldId="256"/>
            <ac:spMk id="5" creationId="{4FE22A21-481B-41FD-98FD-CAFE85257251}"/>
          </ac:spMkLst>
        </pc:spChg>
        <pc:spChg chg="mod ord">
          <ac:chgData name="Riner Cornelia" userId="3b6227d4-1d3b-4a32-abe7-5b6d825d5872" providerId="ADAL" clId="{A7751BB9-4FFA-430A-BB94-56BACD82F075}" dt="2024-04-08T06:31:03.519" v="0" actId="700"/>
          <ac:spMkLst>
            <pc:docMk/>
            <pc:sldMk cId="811028600" sldId="256"/>
            <ac:spMk id="6" creationId="{514FE5A0-FA24-4AFC-8ADA-1F07E0E2E4C7}"/>
          </ac:spMkLst>
        </pc:spChg>
        <pc:spChg chg="add del mod">
          <ac:chgData name="Riner Cornelia" userId="3b6227d4-1d3b-4a32-abe7-5b6d825d5872" providerId="ADAL" clId="{A7751BB9-4FFA-430A-BB94-56BACD82F075}" dt="2024-04-08T06:39:46.993" v="176" actId="478"/>
          <ac:spMkLst>
            <pc:docMk/>
            <pc:sldMk cId="811028600" sldId="256"/>
            <ac:spMk id="7" creationId="{D8A8E75E-B47C-CC88-D1AF-4AF8200AFDF8}"/>
          </ac:spMkLst>
        </pc:spChg>
        <pc:spChg chg="add mod">
          <ac:chgData name="Riner Cornelia" userId="3b6227d4-1d3b-4a32-abe7-5b6d825d5872" providerId="ADAL" clId="{A7751BB9-4FFA-430A-BB94-56BACD82F075}" dt="2024-04-08T06:43:59.707" v="442" actId="692"/>
          <ac:spMkLst>
            <pc:docMk/>
            <pc:sldMk cId="811028600" sldId="256"/>
            <ac:spMk id="8" creationId="{A90AD27E-08BB-C3A5-358D-FD02CF12047E}"/>
          </ac:spMkLst>
        </pc:spChg>
        <pc:spChg chg="mod ord">
          <ac:chgData name="Riner Cornelia" userId="3b6227d4-1d3b-4a32-abe7-5b6d825d5872" providerId="ADAL" clId="{A7751BB9-4FFA-430A-BB94-56BACD82F075}" dt="2024-04-08T06:43:10.064" v="426" actId="6549"/>
          <ac:spMkLst>
            <pc:docMk/>
            <pc:sldMk cId="811028600" sldId="256"/>
            <ac:spMk id="14" creationId="{B94B7624-C6F4-421A-AD6F-4353D494C430}"/>
          </ac:spMkLst>
        </pc:spChg>
      </pc:sldChg>
      <pc:sldChg chg="add del">
        <pc:chgData name="Riner Cornelia" userId="3b6227d4-1d3b-4a32-abe7-5b6d825d5872" providerId="ADAL" clId="{A7751BB9-4FFA-430A-BB94-56BACD82F075}" dt="2024-04-08T06:31:38.112" v="2" actId="2696"/>
        <pc:sldMkLst>
          <pc:docMk/>
          <pc:sldMk cId="2025908321" sldId="257"/>
        </pc:sldMkLst>
      </pc:sldChg>
      <pc:sldMasterChg chg="setBg modSldLayout">
        <pc:chgData name="Riner Cornelia" userId="3b6227d4-1d3b-4a32-abe7-5b6d825d5872" providerId="ADAL" clId="{A7751BB9-4FFA-430A-BB94-56BACD82F075}" dt="2024-04-08T06:45:04.148" v="497" actId="478"/>
        <pc:sldMasterMkLst>
          <pc:docMk/>
          <pc:sldMasterMk cId="2682432486" sldId="2147483672"/>
        </pc:sldMasterMkLst>
        <pc:sldLayoutChg chg="addSp delSp modSp mod">
          <pc:chgData name="Riner Cornelia" userId="3b6227d4-1d3b-4a32-abe7-5b6d825d5872" providerId="ADAL" clId="{A7751BB9-4FFA-430A-BB94-56BACD82F075}" dt="2024-04-08T06:45:04.148" v="497" actId="478"/>
          <pc:sldLayoutMkLst>
            <pc:docMk/>
            <pc:sldMasterMk cId="2682432486" sldId="2147483672"/>
            <pc:sldLayoutMk cId="32289013" sldId="2147483674"/>
          </pc:sldLayoutMkLst>
          <pc:spChg chg="add del mod">
            <ac:chgData name="Riner Cornelia" userId="3b6227d4-1d3b-4a32-abe7-5b6d825d5872" providerId="ADAL" clId="{A7751BB9-4FFA-430A-BB94-56BACD82F075}" dt="2024-04-08T06:37:36.195" v="163" actId="21"/>
            <ac:spMkLst>
              <pc:docMk/>
              <pc:sldMasterMk cId="2682432486" sldId="2147483672"/>
              <pc:sldLayoutMk cId="32289013" sldId="2147483674"/>
              <ac:spMk id="3" creationId="{06F6E515-8B44-CC86-9904-48A4994A3403}"/>
            </ac:spMkLst>
          </pc:spChg>
          <pc:spChg chg="add del mod">
            <ac:chgData name="Riner Cornelia" userId="3b6227d4-1d3b-4a32-abe7-5b6d825d5872" providerId="ADAL" clId="{A7751BB9-4FFA-430A-BB94-56BACD82F075}" dt="2024-04-08T06:37:36.195" v="163" actId="21"/>
            <ac:spMkLst>
              <pc:docMk/>
              <pc:sldMasterMk cId="2682432486" sldId="2147483672"/>
              <pc:sldLayoutMk cId="32289013" sldId="2147483674"/>
              <ac:spMk id="5" creationId="{16189553-2B6F-E916-C85B-C8D7B988E018}"/>
            </ac:spMkLst>
          </pc:spChg>
          <pc:spChg chg="del mod">
            <ac:chgData name="Riner Cornelia" userId="3b6227d4-1d3b-4a32-abe7-5b6d825d5872" providerId="ADAL" clId="{A7751BB9-4FFA-430A-BB94-56BACD82F075}" dt="2024-04-08T06:45:00.769" v="494" actId="21"/>
            <ac:spMkLst>
              <pc:docMk/>
              <pc:sldMasterMk cId="2682432486" sldId="2147483672"/>
              <pc:sldLayoutMk cId="32289013" sldId="2147483674"/>
              <ac:spMk id="11" creationId="{CE732FF0-99A9-45A5-A278-73F21CC51351}"/>
            </ac:spMkLst>
          </pc:spChg>
          <pc:spChg chg="del mod">
            <ac:chgData name="Riner Cornelia" userId="3b6227d4-1d3b-4a32-abe7-5b6d825d5872" providerId="ADAL" clId="{A7751BB9-4FFA-430A-BB94-56BACD82F075}" dt="2024-04-08T06:45:04.148" v="497" actId="478"/>
            <ac:spMkLst>
              <pc:docMk/>
              <pc:sldMasterMk cId="2682432486" sldId="2147483672"/>
              <pc:sldLayoutMk cId="32289013" sldId="2147483674"/>
              <ac:spMk id="18" creationId="{E7ABC6AF-0881-4B2E-B5CD-7E59B315D3F0}"/>
            </ac:spMkLst>
          </pc:spChg>
          <pc:spChg chg="del mod">
            <ac:chgData name="Riner Cornelia" userId="3b6227d4-1d3b-4a32-abe7-5b6d825d5872" providerId="ADAL" clId="{A7751BB9-4FFA-430A-BB94-56BACD82F075}" dt="2024-04-08T06:45:03.164" v="496" actId="478"/>
            <ac:spMkLst>
              <pc:docMk/>
              <pc:sldMasterMk cId="2682432486" sldId="2147483672"/>
              <pc:sldLayoutMk cId="32289013" sldId="2147483674"/>
              <ac:spMk id="19" creationId="{43065980-1888-4E3C-8633-1160A7E84D3F}"/>
            </ac:spMkLst>
          </pc:spChg>
          <pc:picChg chg="del">
            <ac:chgData name="Riner Cornelia" userId="3b6227d4-1d3b-4a32-abe7-5b6d825d5872" providerId="ADAL" clId="{A7751BB9-4FFA-430A-BB94-56BACD82F075}" dt="2024-04-08T06:33:06.270" v="23" actId="478"/>
            <ac:picMkLst>
              <pc:docMk/>
              <pc:sldMasterMk cId="2682432486" sldId="2147483672"/>
              <pc:sldLayoutMk cId="32289013" sldId="2147483674"/>
              <ac:picMk id="4" creationId="{B412EA5A-56A4-7E4E-BD7B-05E16BD8A9D6}"/>
            </ac:picMkLst>
          </pc:pic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55F78675-37CC-4589-AC45-4F32115AD381}"/>
              </a:ext>
            </a:extLst>
          </p:cNvPr>
          <p:cNvSpPr/>
          <p:nvPr userDrawn="1"/>
        </p:nvSpPr>
        <p:spPr>
          <a:xfrm>
            <a:off x="6929438" y="13896379"/>
            <a:ext cx="3457028" cy="88866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45715" y="2224595"/>
            <a:ext cx="9221689" cy="2736304"/>
          </a:xfrm>
        </p:spPr>
        <p:txBody>
          <a:bodyPr lIns="0" tIns="0" rIns="0" bIns="0" anchor="b">
            <a:noAutofit/>
          </a:bodyPr>
          <a:lstStyle>
            <a:lvl1pPr>
              <a:lnSpc>
                <a:spcPct val="92000"/>
              </a:lnSpc>
              <a:defRPr sz="9000" b="1">
                <a:solidFill>
                  <a:schemeClr val="accent1"/>
                </a:solidFill>
              </a:defRPr>
            </a:lvl1pPr>
          </a:lstStyle>
          <a:p>
            <a:r>
              <a:rPr lang="en-US" dirty="0" err="1"/>
              <a:t>Titel</a:t>
            </a:r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4A2DCFB7-70D2-4C80-B5F5-DB967200489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81063" y="11611155"/>
            <a:ext cx="2881312" cy="2789058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6000"/>
              </a:lnSpc>
              <a:spcBef>
                <a:spcPts val="0"/>
              </a:spcBef>
              <a:buNone/>
              <a:defRPr sz="11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 err="1"/>
              <a:t>Textspalte</a:t>
            </a:r>
            <a:r>
              <a:rPr lang="en-US" dirty="0"/>
              <a:t> 1</a:t>
            </a:r>
            <a:endParaRPr lang="de-CH" dirty="0"/>
          </a:p>
        </p:txBody>
      </p: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68C53187-C2D9-4370-AE2A-CDF70B0113B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905573" y="11611155"/>
            <a:ext cx="2881312" cy="2789058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6000"/>
              </a:lnSpc>
              <a:spcBef>
                <a:spcPts val="0"/>
              </a:spcBef>
              <a:buNone/>
              <a:defRPr sz="11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 err="1"/>
              <a:t>Textspalte</a:t>
            </a:r>
            <a:r>
              <a:rPr lang="en-US" dirty="0"/>
              <a:t> 2</a:t>
            </a:r>
            <a:endParaRPr lang="de-CH" dirty="0"/>
          </a:p>
        </p:txBody>
      </p:sp>
      <p:sp>
        <p:nvSpPr>
          <p:cNvPr id="15" name="Text Placeholder 12">
            <a:extLst>
              <a:ext uri="{FF2B5EF4-FFF2-40B4-BE49-F238E27FC236}">
                <a16:creationId xmlns:a16="http://schemas.microsoft.com/office/drawing/2014/main" id="{A96003D2-BA4F-4A50-AFFE-0FE289EFCEA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929438" y="6706800"/>
            <a:ext cx="2881312" cy="1767600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6000"/>
              </a:lnSpc>
              <a:spcBef>
                <a:spcPts val="0"/>
              </a:spcBef>
              <a:buNone/>
              <a:defRPr sz="11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 err="1"/>
              <a:t>Textspalte</a:t>
            </a:r>
            <a:r>
              <a:rPr lang="en-US" dirty="0"/>
              <a:t> 3</a:t>
            </a:r>
            <a:endParaRPr lang="de-CH" dirty="0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0629AE69-C33D-4CB4-A049-AB7F3951CA3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04323" y="5406995"/>
            <a:ext cx="6877050" cy="1322138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7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Lead Text</a:t>
            </a:r>
            <a:endParaRPr lang="de-CH" dirty="0"/>
          </a:p>
        </p:txBody>
      </p:sp>
      <p:sp>
        <p:nvSpPr>
          <p:cNvPr id="20" name="Text Placeholder 12">
            <a:extLst>
              <a:ext uri="{FF2B5EF4-FFF2-40B4-BE49-F238E27FC236}">
                <a16:creationId xmlns:a16="http://schemas.microsoft.com/office/drawing/2014/main" id="{88102A90-A58B-4EFB-8431-97A0393094D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704146" y="9464982"/>
            <a:ext cx="2106604" cy="4143600"/>
          </a:xfrm>
        </p:spPr>
        <p:txBody>
          <a:bodyPr lIns="0" tIns="0" rIns="0" bIns="0" anchor="b">
            <a:noAutofit/>
          </a:bodyPr>
          <a:lstStyle>
            <a:lvl1pPr marL="0" indent="0">
              <a:lnSpc>
                <a:spcPct val="121000"/>
              </a:lnSpc>
              <a:spcBef>
                <a:spcPts val="0"/>
              </a:spcBef>
              <a:buNone/>
              <a:defRPr sz="8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 err="1"/>
              <a:t>Abschluss</a:t>
            </a:r>
            <a:r>
              <a:rPr lang="en-US" dirty="0"/>
              <a:t>-Block 4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2289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BA6BAF8-C120-449E-8E00-086EDBA47E66}"/>
              </a:ext>
            </a:extLst>
          </p:cNvPr>
          <p:cNvSpPr/>
          <p:nvPr userDrawn="1"/>
        </p:nvSpPr>
        <p:spPr>
          <a:xfrm>
            <a:off x="0" y="0"/>
            <a:ext cx="10691813" cy="15119350"/>
          </a:xfrm>
          <a:custGeom>
            <a:avLst/>
            <a:gdLst>
              <a:gd name="connsiteX0" fmla="*/ 377354 w 10691813"/>
              <a:gd name="connsiteY0" fmla="*/ 358875 h 15119350"/>
              <a:gd name="connsiteX1" fmla="*/ 377354 w 10691813"/>
              <a:gd name="connsiteY1" fmla="*/ 14760475 h 15119350"/>
              <a:gd name="connsiteX2" fmla="*/ 10314458 w 10691813"/>
              <a:gd name="connsiteY2" fmla="*/ 14760475 h 15119350"/>
              <a:gd name="connsiteX3" fmla="*/ 10314458 w 10691813"/>
              <a:gd name="connsiteY3" fmla="*/ 358875 h 15119350"/>
              <a:gd name="connsiteX4" fmla="*/ 0 w 10691813"/>
              <a:gd name="connsiteY4" fmla="*/ 0 h 15119350"/>
              <a:gd name="connsiteX5" fmla="*/ 10691813 w 10691813"/>
              <a:gd name="connsiteY5" fmla="*/ 0 h 15119350"/>
              <a:gd name="connsiteX6" fmla="*/ 10691813 w 10691813"/>
              <a:gd name="connsiteY6" fmla="*/ 15119350 h 15119350"/>
              <a:gd name="connsiteX7" fmla="*/ 0 w 10691813"/>
              <a:gd name="connsiteY7" fmla="*/ 15119350 h 15119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691813" h="15119350">
                <a:moveTo>
                  <a:pt x="377354" y="358875"/>
                </a:moveTo>
                <a:lnTo>
                  <a:pt x="377354" y="14760475"/>
                </a:lnTo>
                <a:lnTo>
                  <a:pt x="10314458" y="14760475"/>
                </a:lnTo>
                <a:lnTo>
                  <a:pt x="10314458" y="358875"/>
                </a:lnTo>
                <a:close/>
                <a:moveTo>
                  <a:pt x="0" y="0"/>
                </a:moveTo>
                <a:lnTo>
                  <a:pt x="10691813" y="0"/>
                </a:lnTo>
                <a:lnTo>
                  <a:pt x="10691813" y="15119350"/>
                </a:lnTo>
                <a:lnTo>
                  <a:pt x="0" y="1511935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e-CH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432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D0844C-D3CA-4EBD-968A-794579D30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Titel auf zwei</a:t>
            </a:r>
            <a:br>
              <a:rPr lang="de-CH" dirty="0"/>
            </a:br>
            <a:r>
              <a:rPr lang="de-CH" dirty="0"/>
              <a:t>Zeilen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E142D7-7CA4-4D7E-BA83-BC1DEE69EB1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CH" b="1" dirty="0"/>
              <a:t>Hier steht ein Zwischentitel</a:t>
            </a:r>
          </a:p>
          <a:p>
            <a:r>
              <a:rPr lang="de-CH" dirty="0" err="1"/>
              <a:t>Quodi</a:t>
            </a:r>
            <a:r>
              <a:rPr lang="de-CH" dirty="0"/>
              <a:t> </a:t>
            </a:r>
            <a:r>
              <a:rPr lang="de-CH" dirty="0" err="1"/>
              <a:t>rempos</a:t>
            </a:r>
            <a:r>
              <a:rPr lang="de-CH" dirty="0"/>
              <a:t> </a:t>
            </a:r>
            <a:r>
              <a:rPr lang="de-CH" dirty="0" err="1"/>
              <a:t>acima</a:t>
            </a:r>
            <a:r>
              <a:rPr lang="de-CH" dirty="0"/>
              <a:t> </a:t>
            </a:r>
            <a:r>
              <a:rPr lang="de-CH" dirty="0" err="1"/>
              <a:t>is</a:t>
            </a:r>
            <a:r>
              <a:rPr lang="de-CH" dirty="0"/>
              <a:t> et </a:t>
            </a:r>
            <a:r>
              <a:rPr lang="de-CH" dirty="0" err="1"/>
              <a:t>doloria</a:t>
            </a:r>
            <a:r>
              <a:rPr lang="de-CH" dirty="0"/>
              <a:t> </a:t>
            </a:r>
            <a:r>
              <a:rPr lang="de-CH" dirty="0" err="1"/>
              <a:t>con</a:t>
            </a:r>
            <a:r>
              <a:rPr lang="de-CH" dirty="0"/>
              <a:t> </a:t>
            </a:r>
            <a:r>
              <a:rPr lang="de-CH" dirty="0" err="1"/>
              <a:t>explit</a:t>
            </a:r>
            <a:endParaRPr lang="de-CH" dirty="0"/>
          </a:p>
          <a:p>
            <a:r>
              <a:rPr lang="de-CH" dirty="0" err="1"/>
              <a:t>omni</a:t>
            </a:r>
            <a:r>
              <a:rPr lang="de-CH" dirty="0"/>
              <a:t> </a:t>
            </a:r>
            <a:r>
              <a:rPr lang="de-CH" dirty="0" err="1"/>
              <a:t>inti</a:t>
            </a:r>
            <a:r>
              <a:rPr lang="de-CH" dirty="0"/>
              <a:t> </a:t>
            </a:r>
            <a:r>
              <a:rPr lang="de-CH" dirty="0" err="1"/>
              <a:t>que</a:t>
            </a:r>
            <a:r>
              <a:rPr lang="de-CH" dirty="0"/>
              <a:t> </a:t>
            </a:r>
            <a:r>
              <a:rPr lang="de-CH" dirty="0" err="1"/>
              <a:t>eriaspe</a:t>
            </a:r>
            <a:r>
              <a:rPr lang="de-CH" dirty="0"/>
              <a:t> </a:t>
            </a:r>
            <a:r>
              <a:rPr lang="de-CH" dirty="0" err="1"/>
              <a:t>litatet</a:t>
            </a:r>
            <a:r>
              <a:rPr lang="de-CH" dirty="0"/>
              <a:t> </a:t>
            </a:r>
            <a:r>
              <a:rPr lang="de-CH" dirty="0" err="1"/>
              <a:t>adicaborecte</a:t>
            </a:r>
            <a:r>
              <a:rPr lang="de-CH" dirty="0"/>
              <a:t> </a:t>
            </a:r>
            <a:r>
              <a:rPr lang="de-CH" dirty="0" err="1"/>
              <a:t>vo-lecae</a:t>
            </a:r>
            <a:r>
              <a:rPr lang="de-CH" dirty="0"/>
              <a:t> </a:t>
            </a:r>
            <a:r>
              <a:rPr lang="de-CH" dirty="0" err="1"/>
              <a:t>vit</a:t>
            </a:r>
            <a:r>
              <a:rPr lang="de-CH" dirty="0"/>
              <a:t> </a:t>
            </a:r>
            <a:r>
              <a:rPr lang="de-CH" dirty="0" err="1"/>
              <a:t>paria</a:t>
            </a:r>
            <a:r>
              <a:rPr lang="de-CH" dirty="0"/>
              <a:t> </a:t>
            </a:r>
            <a:r>
              <a:rPr lang="de-CH" dirty="0" err="1"/>
              <a:t>dolorepel</a:t>
            </a:r>
            <a:r>
              <a:rPr lang="de-CH" dirty="0"/>
              <a:t> </a:t>
            </a:r>
            <a:r>
              <a:rPr lang="de-CH" dirty="0" err="1"/>
              <a:t>iduscime</a:t>
            </a:r>
            <a:r>
              <a:rPr lang="de-CH" dirty="0"/>
              <a:t> </a:t>
            </a:r>
            <a:r>
              <a:rPr lang="de-CH" dirty="0" err="1"/>
              <a:t>qui</a:t>
            </a:r>
            <a:r>
              <a:rPr lang="de-CH" dirty="0"/>
              <a:t> </a:t>
            </a:r>
            <a:r>
              <a:rPr lang="de-CH" dirty="0" err="1"/>
              <a:t>sequasint</a:t>
            </a:r>
            <a:r>
              <a:rPr lang="de-CH" dirty="0"/>
              <a:t> </a:t>
            </a:r>
            <a:r>
              <a:rPr lang="de-CH" dirty="0" err="1"/>
              <a:t>voluptatquam</a:t>
            </a:r>
            <a:r>
              <a:rPr lang="de-CH" dirty="0"/>
              <a:t> </a:t>
            </a:r>
            <a:r>
              <a:rPr lang="de-CH" dirty="0" err="1"/>
              <a:t>nimuscipsa</a:t>
            </a:r>
            <a:r>
              <a:rPr lang="de-CH" dirty="0"/>
              <a:t> ne </a:t>
            </a:r>
            <a:r>
              <a:rPr lang="de-CH" dirty="0" err="1"/>
              <a:t>sinienisque</a:t>
            </a:r>
            <a:r>
              <a:rPr lang="de-CH" dirty="0"/>
              <a:t> </a:t>
            </a:r>
            <a:r>
              <a:rPr lang="de-CH" dirty="0" err="1"/>
              <a:t>voluptae</a:t>
            </a:r>
            <a:r>
              <a:rPr lang="de-CH" dirty="0"/>
              <a:t> </a:t>
            </a:r>
            <a:r>
              <a:rPr lang="de-CH" dirty="0" err="1"/>
              <a:t>ese</a:t>
            </a:r>
            <a:r>
              <a:rPr lang="de-CH" dirty="0"/>
              <a:t> </a:t>
            </a:r>
            <a:r>
              <a:rPr lang="de-CH" dirty="0" err="1"/>
              <a:t>nametus</a:t>
            </a:r>
            <a:r>
              <a:rPr lang="de-CH" dirty="0"/>
              <a:t> dolent </a:t>
            </a:r>
            <a:r>
              <a:rPr lang="de-CH" dirty="0" err="1"/>
              <a:t>eserion</a:t>
            </a:r>
            <a:r>
              <a:rPr lang="de-CH" dirty="0"/>
              <a:t> </a:t>
            </a:r>
            <a:r>
              <a:rPr lang="de-CH" dirty="0" err="1"/>
              <a:t>sequamus</a:t>
            </a:r>
            <a:r>
              <a:rPr lang="de-CH" dirty="0"/>
              <a:t>, </a:t>
            </a:r>
            <a:r>
              <a:rPr lang="de-CH" dirty="0" err="1"/>
              <a:t>corrovid</a:t>
            </a:r>
            <a:r>
              <a:rPr lang="de-CH" dirty="0"/>
              <a:t> </a:t>
            </a:r>
            <a:r>
              <a:rPr lang="de-CH" dirty="0" err="1"/>
              <a:t>eat</a:t>
            </a:r>
            <a:r>
              <a:rPr lang="de-CH" dirty="0"/>
              <a:t> </a:t>
            </a:r>
            <a:r>
              <a:rPr lang="de-CH" dirty="0" err="1"/>
              <a:t>laboriam</a:t>
            </a:r>
            <a:r>
              <a:rPr lang="de-CH" dirty="0"/>
              <a:t>, </a:t>
            </a:r>
            <a:r>
              <a:rPr lang="de-CH" dirty="0" err="1"/>
              <a:t>odis</a:t>
            </a:r>
            <a:r>
              <a:rPr lang="de-CH" dirty="0"/>
              <a:t> </a:t>
            </a:r>
            <a:r>
              <a:rPr lang="de-CH" dirty="0" err="1"/>
              <a:t>expeles</a:t>
            </a:r>
            <a:r>
              <a:rPr lang="de-CH" dirty="0"/>
              <a:t> </a:t>
            </a:r>
            <a:r>
              <a:rPr lang="de-CH" dirty="0" err="1"/>
              <a:t>tenemqui</a:t>
            </a:r>
            <a:r>
              <a:rPr lang="de-CH" dirty="0"/>
              <a:t> </a:t>
            </a:r>
            <a:r>
              <a:rPr lang="de-CH" dirty="0" err="1"/>
              <a:t>videlestibea</a:t>
            </a:r>
            <a:r>
              <a:rPr lang="de-CH" dirty="0"/>
              <a:t> </a:t>
            </a:r>
            <a:r>
              <a:rPr lang="de-CH" dirty="0" err="1"/>
              <a:t>con</a:t>
            </a:r>
            <a:r>
              <a:rPr lang="de-CH" dirty="0"/>
              <a:t> </a:t>
            </a:r>
            <a:r>
              <a:rPr lang="de-CH" dirty="0" err="1"/>
              <a:t>num</a:t>
            </a:r>
            <a:r>
              <a:rPr lang="de-CH" dirty="0"/>
              <a:t> </a:t>
            </a:r>
            <a:r>
              <a:rPr lang="de-CH" dirty="0" err="1"/>
              <a:t>doluptaqui</a:t>
            </a:r>
            <a:r>
              <a:rPr lang="de-CH" dirty="0"/>
              <a:t> </a:t>
            </a:r>
            <a:r>
              <a:rPr lang="de-CH" dirty="0" err="1"/>
              <a:t>conet</a:t>
            </a:r>
            <a:r>
              <a:rPr lang="de-CH" dirty="0"/>
              <a:t>, </a:t>
            </a:r>
            <a:r>
              <a:rPr lang="de-CH" dirty="0" err="1"/>
              <a:t>ut</a:t>
            </a:r>
            <a:r>
              <a:rPr lang="de-CH" dirty="0"/>
              <a:t> </a:t>
            </a:r>
            <a:r>
              <a:rPr lang="de-CH" dirty="0" err="1"/>
              <a:t>exceptatur</a:t>
            </a:r>
            <a:r>
              <a:rPr lang="de-CH" dirty="0"/>
              <a:t>, </a:t>
            </a:r>
            <a:r>
              <a:rPr lang="de-CH" dirty="0" err="1"/>
              <a:t>corestotatem</a:t>
            </a:r>
            <a:r>
              <a:rPr lang="de-CH" dirty="0"/>
              <a:t> </a:t>
            </a:r>
            <a:r>
              <a:rPr lang="de-CH" dirty="0" err="1"/>
              <a:t>intinus</a:t>
            </a:r>
            <a:r>
              <a:rPr lang="de-CH" dirty="0"/>
              <a:t>, </a:t>
            </a:r>
            <a:r>
              <a:rPr lang="de-CH" dirty="0" err="1"/>
              <a:t>te</a:t>
            </a:r>
            <a:r>
              <a:rPr lang="de-CH" dirty="0"/>
              <a:t> </a:t>
            </a:r>
            <a:r>
              <a:rPr lang="de-CH" dirty="0" err="1"/>
              <a:t>eos</a:t>
            </a:r>
            <a:r>
              <a:rPr lang="de-CH" dirty="0"/>
              <a:t> </a:t>
            </a:r>
            <a:r>
              <a:rPr lang="de-CH" dirty="0" err="1"/>
              <a:t>porerum</a:t>
            </a:r>
            <a:r>
              <a:rPr lang="de-CH" dirty="0"/>
              <a:t> </a:t>
            </a:r>
            <a:r>
              <a:rPr lang="de-CH" dirty="0" err="1"/>
              <a:t>vellenimus</a:t>
            </a:r>
            <a:r>
              <a:rPr lang="de-CH" dirty="0"/>
              <a:t> cum </a:t>
            </a:r>
            <a:r>
              <a:rPr lang="de-CH" dirty="0" err="1"/>
              <a:t>eos</a:t>
            </a:r>
            <a:r>
              <a:rPr lang="de-CH" dirty="0"/>
              <a:t> ex </a:t>
            </a:r>
            <a:r>
              <a:rPr lang="de-CH" dirty="0" err="1"/>
              <a:t>exero</a:t>
            </a:r>
            <a:r>
              <a:rPr lang="de-CH" dirty="0"/>
              <a:t> </a:t>
            </a:r>
            <a:r>
              <a:rPr lang="de-CH" dirty="0" err="1"/>
              <a:t>mo</a:t>
            </a:r>
            <a:r>
              <a:rPr lang="de-CH" dirty="0"/>
              <a:t> </a:t>
            </a:r>
            <a:r>
              <a:rPr lang="de-CH" dirty="0" err="1"/>
              <a:t>odit</a:t>
            </a:r>
            <a:r>
              <a:rPr lang="de-CH" dirty="0"/>
              <a:t>.</a:t>
            </a:r>
          </a:p>
          <a:p>
            <a:endParaRPr lang="de-CH" dirty="0"/>
          </a:p>
          <a:p>
            <a:r>
              <a:rPr lang="de-CH" b="1" dirty="0"/>
              <a:t>Hier steht ein Zwischentitel</a:t>
            </a:r>
          </a:p>
          <a:p>
            <a:r>
              <a:rPr lang="de-CH" dirty="0" err="1"/>
              <a:t>Nametus</a:t>
            </a:r>
            <a:r>
              <a:rPr lang="de-CH" dirty="0"/>
              <a:t> dolent </a:t>
            </a:r>
            <a:r>
              <a:rPr lang="de-CH" dirty="0" err="1"/>
              <a:t>eserion</a:t>
            </a:r>
            <a:r>
              <a:rPr lang="de-CH" dirty="0"/>
              <a:t> </a:t>
            </a:r>
            <a:r>
              <a:rPr lang="de-CH" dirty="0" err="1"/>
              <a:t>sequamus</a:t>
            </a:r>
            <a:r>
              <a:rPr lang="de-CH" dirty="0"/>
              <a:t>, </a:t>
            </a:r>
            <a:r>
              <a:rPr lang="de-CH" dirty="0" err="1"/>
              <a:t>corrovid</a:t>
            </a:r>
            <a:endParaRPr lang="de-CH" dirty="0"/>
          </a:p>
          <a:p>
            <a:r>
              <a:rPr lang="de-CH" dirty="0" err="1"/>
              <a:t>eat</a:t>
            </a:r>
            <a:r>
              <a:rPr lang="de-CH" dirty="0"/>
              <a:t> </a:t>
            </a:r>
            <a:r>
              <a:rPr lang="de-CH" dirty="0" err="1"/>
              <a:t>laboriam</a:t>
            </a:r>
            <a:r>
              <a:rPr lang="de-CH" dirty="0"/>
              <a:t>, </a:t>
            </a:r>
            <a:r>
              <a:rPr lang="de-CH" dirty="0" err="1"/>
              <a:t>odis</a:t>
            </a:r>
            <a:r>
              <a:rPr lang="de-CH" dirty="0"/>
              <a:t> </a:t>
            </a:r>
            <a:r>
              <a:rPr lang="de-CH" dirty="0" err="1"/>
              <a:t>expeles</a:t>
            </a:r>
            <a:r>
              <a:rPr lang="de-CH" dirty="0"/>
              <a:t> </a:t>
            </a:r>
            <a:r>
              <a:rPr lang="de-CH" dirty="0" err="1"/>
              <a:t>tenemqui</a:t>
            </a:r>
            <a:endParaRPr lang="de-CH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0DB297-20F4-42E8-8312-A28501749DF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CH" dirty="0"/>
              <a:t>Bea </a:t>
            </a:r>
            <a:r>
              <a:rPr lang="de-CH" dirty="0" err="1"/>
              <a:t>con</a:t>
            </a:r>
            <a:r>
              <a:rPr lang="de-CH" dirty="0"/>
              <a:t> </a:t>
            </a:r>
            <a:r>
              <a:rPr lang="de-CH" dirty="0" err="1"/>
              <a:t>num</a:t>
            </a:r>
            <a:r>
              <a:rPr lang="de-CH" dirty="0"/>
              <a:t> </a:t>
            </a:r>
            <a:r>
              <a:rPr lang="de-CH" dirty="0" err="1"/>
              <a:t>doluptaqui</a:t>
            </a:r>
            <a:r>
              <a:rPr lang="de-CH" dirty="0"/>
              <a:t> </a:t>
            </a:r>
            <a:r>
              <a:rPr lang="de-CH" dirty="0" err="1"/>
              <a:t>conet</a:t>
            </a:r>
            <a:r>
              <a:rPr lang="de-CH" dirty="0"/>
              <a:t>, </a:t>
            </a:r>
            <a:r>
              <a:rPr lang="de-CH" dirty="0" err="1"/>
              <a:t>ut</a:t>
            </a:r>
            <a:r>
              <a:rPr lang="de-CH" dirty="0"/>
              <a:t> </a:t>
            </a:r>
            <a:r>
              <a:rPr lang="de-CH" dirty="0" err="1"/>
              <a:t>exceptatur</a:t>
            </a:r>
            <a:r>
              <a:rPr lang="de-CH" dirty="0"/>
              <a:t>, </a:t>
            </a:r>
            <a:r>
              <a:rPr lang="de-CH" dirty="0" err="1"/>
              <a:t>corestotatem</a:t>
            </a:r>
            <a:r>
              <a:rPr lang="de-CH" dirty="0"/>
              <a:t> </a:t>
            </a:r>
            <a:r>
              <a:rPr lang="de-CH" dirty="0" err="1"/>
              <a:t>intinus</a:t>
            </a:r>
            <a:r>
              <a:rPr lang="de-CH" dirty="0"/>
              <a:t>, </a:t>
            </a:r>
            <a:r>
              <a:rPr lang="de-CH" dirty="0" err="1"/>
              <a:t>te</a:t>
            </a:r>
            <a:r>
              <a:rPr lang="de-CH" dirty="0"/>
              <a:t> </a:t>
            </a:r>
            <a:r>
              <a:rPr lang="de-CH" dirty="0" err="1"/>
              <a:t>eos</a:t>
            </a:r>
            <a:r>
              <a:rPr lang="de-CH" dirty="0"/>
              <a:t> </a:t>
            </a:r>
            <a:r>
              <a:rPr lang="de-CH" dirty="0" err="1"/>
              <a:t>porerum</a:t>
            </a:r>
            <a:r>
              <a:rPr lang="de-CH" dirty="0"/>
              <a:t> </a:t>
            </a:r>
            <a:r>
              <a:rPr lang="de-CH" dirty="0" err="1"/>
              <a:t>velleni-mus</a:t>
            </a:r>
            <a:r>
              <a:rPr lang="de-CH" dirty="0"/>
              <a:t> cum </a:t>
            </a:r>
            <a:r>
              <a:rPr lang="de-CH" dirty="0" err="1"/>
              <a:t>eos</a:t>
            </a:r>
            <a:r>
              <a:rPr lang="de-CH" dirty="0"/>
              <a:t> ex </a:t>
            </a:r>
            <a:r>
              <a:rPr lang="de-CH" dirty="0" err="1"/>
              <a:t>exero</a:t>
            </a:r>
            <a:r>
              <a:rPr lang="de-CH" dirty="0"/>
              <a:t> </a:t>
            </a:r>
            <a:r>
              <a:rPr lang="de-CH" dirty="0" err="1"/>
              <a:t>mo</a:t>
            </a:r>
            <a:r>
              <a:rPr lang="de-CH" dirty="0"/>
              <a:t> </a:t>
            </a:r>
            <a:r>
              <a:rPr lang="de-CH" dirty="0" err="1"/>
              <a:t>odit</a:t>
            </a:r>
            <a:r>
              <a:rPr lang="de-CH" dirty="0"/>
              <a:t>.</a:t>
            </a:r>
          </a:p>
          <a:p>
            <a:endParaRPr lang="de-CH" dirty="0"/>
          </a:p>
          <a:p>
            <a:r>
              <a:rPr lang="de-CH" b="1" dirty="0"/>
              <a:t>Hier steht ein Zwischentitel</a:t>
            </a:r>
          </a:p>
          <a:p>
            <a:r>
              <a:rPr lang="de-CH" dirty="0" err="1"/>
              <a:t>Quodi</a:t>
            </a:r>
            <a:r>
              <a:rPr lang="de-CH" dirty="0"/>
              <a:t> </a:t>
            </a:r>
            <a:r>
              <a:rPr lang="de-CH" dirty="0" err="1"/>
              <a:t>rempos</a:t>
            </a:r>
            <a:r>
              <a:rPr lang="de-CH" dirty="0"/>
              <a:t> </a:t>
            </a:r>
            <a:r>
              <a:rPr lang="de-CH" dirty="0" err="1"/>
              <a:t>acima</a:t>
            </a:r>
            <a:r>
              <a:rPr lang="de-CH" dirty="0"/>
              <a:t> </a:t>
            </a:r>
            <a:r>
              <a:rPr lang="de-CH" dirty="0" err="1"/>
              <a:t>is</a:t>
            </a:r>
            <a:r>
              <a:rPr lang="de-CH" dirty="0"/>
              <a:t> et </a:t>
            </a:r>
            <a:r>
              <a:rPr lang="de-CH" dirty="0" err="1"/>
              <a:t>doloria</a:t>
            </a:r>
            <a:r>
              <a:rPr lang="de-CH" dirty="0"/>
              <a:t> </a:t>
            </a:r>
            <a:r>
              <a:rPr lang="de-CH" dirty="0" err="1"/>
              <a:t>con</a:t>
            </a:r>
            <a:r>
              <a:rPr lang="de-CH" dirty="0"/>
              <a:t> </a:t>
            </a:r>
            <a:r>
              <a:rPr lang="de-CH" dirty="0" err="1"/>
              <a:t>explit</a:t>
            </a:r>
            <a:endParaRPr lang="de-CH" dirty="0"/>
          </a:p>
          <a:p>
            <a:r>
              <a:rPr lang="de-CH" dirty="0" err="1"/>
              <a:t>omni</a:t>
            </a:r>
            <a:r>
              <a:rPr lang="de-CH" dirty="0"/>
              <a:t> </a:t>
            </a:r>
            <a:r>
              <a:rPr lang="de-CH" dirty="0" err="1"/>
              <a:t>inti</a:t>
            </a:r>
            <a:r>
              <a:rPr lang="de-CH" dirty="0"/>
              <a:t> </a:t>
            </a:r>
            <a:r>
              <a:rPr lang="de-CH" dirty="0" err="1"/>
              <a:t>que</a:t>
            </a:r>
            <a:r>
              <a:rPr lang="de-CH" dirty="0"/>
              <a:t> </a:t>
            </a:r>
            <a:r>
              <a:rPr lang="de-CH" dirty="0" err="1"/>
              <a:t>eriaspe</a:t>
            </a:r>
            <a:r>
              <a:rPr lang="de-CH" dirty="0"/>
              <a:t> </a:t>
            </a:r>
            <a:r>
              <a:rPr lang="de-CH" dirty="0" err="1"/>
              <a:t>litatet</a:t>
            </a:r>
            <a:r>
              <a:rPr lang="de-CH" dirty="0"/>
              <a:t> </a:t>
            </a:r>
            <a:r>
              <a:rPr lang="de-CH" dirty="0" err="1"/>
              <a:t>adicaborecte</a:t>
            </a:r>
            <a:r>
              <a:rPr lang="de-CH" dirty="0"/>
              <a:t> </a:t>
            </a:r>
            <a:r>
              <a:rPr lang="de-CH" dirty="0" err="1"/>
              <a:t>vo-lecae</a:t>
            </a:r>
            <a:r>
              <a:rPr lang="de-CH" dirty="0"/>
              <a:t> </a:t>
            </a:r>
            <a:r>
              <a:rPr lang="de-CH" dirty="0" err="1"/>
              <a:t>vit</a:t>
            </a:r>
            <a:r>
              <a:rPr lang="de-CH" dirty="0"/>
              <a:t> </a:t>
            </a:r>
            <a:r>
              <a:rPr lang="de-CH" dirty="0" err="1"/>
              <a:t>paria</a:t>
            </a:r>
            <a:r>
              <a:rPr lang="de-CH" dirty="0"/>
              <a:t> </a:t>
            </a:r>
            <a:r>
              <a:rPr lang="de-CH" dirty="0" err="1"/>
              <a:t>dolorepel</a:t>
            </a:r>
            <a:r>
              <a:rPr lang="de-CH" dirty="0"/>
              <a:t> </a:t>
            </a:r>
            <a:r>
              <a:rPr lang="de-CH" dirty="0" err="1"/>
              <a:t>iduscime</a:t>
            </a:r>
            <a:r>
              <a:rPr lang="de-CH" dirty="0"/>
              <a:t> </a:t>
            </a:r>
            <a:r>
              <a:rPr lang="de-CH" dirty="0" err="1"/>
              <a:t>qui</a:t>
            </a:r>
            <a:r>
              <a:rPr lang="de-CH" dirty="0"/>
              <a:t> </a:t>
            </a:r>
            <a:r>
              <a:rPr lang="de-CH" dirty="0" err="1"/>
              <a:t>sequa-sint</a:t>
            </a:r>
            <a:r>
              <a:rPr lang="de-CH" dirty="0"/>
              <a:t> </a:t>
            </a:r>
            <a:r>
              <a:rPr lang="de-CH" dirty="0" err="1"/>
              <a:t>voluptatquam</a:t>
            </a:r>
            <a:r>
              <a:rPr lang="de-CH" dirty="0"/>
              <a:t> </a:t>
            </a:r>
            <a:r>
              <a:rPr lang="de-CH" dirty="0" err="1"/>
              <a:t>nimuscipsa</a:t>
            </a:r>
            <a:r>
              <a:rPr lang="de-CH" dirty="0"/>
              <a:t> ne </a:t>
            </a:r>
            <a:r>
              <a:rPr lang="de-CH" dirty="0" err="1"/>
              <a:t>sinienisque</a:t>
            </a:r>
            <a:r>
              <a:rPr lang="de-CH" dirty="0"/>
              <a:t> </a:t>
            </a:r>
            <a:r>
              <a:rPr lang="de-CH" dirty="0" err="1"/>
              <a:t>voluptae</a:t>
            </a:r>
            <a:r>
              <a:rPr lang="de-CH" dirty="0"/>
              <a:t> </a:t>
            </a:r>
            <a:r>
              <a:rPr lang="de-CH" dirty="0" err="1"/>
              <a:t>ese</a:t>
            </a:r>
            <a:r>
              <a:rPr lang="de-CH" dirty="0"/>
              <a:t> </a:t>
            </a:r>
            <a:r>
              <a:rPr lang="de-CH" dirty="0" err="1"/>
              <a:t>nametus</a:t>
            </a:r>
            <a:r>
              <a:rPr lang="de-CH" dirty="0"/>
              <a:t> dolent </a:t>
            </a:r>
            <a:r>
              <a:rPr lang="de-CH" dirty="0" err="1"/>
              <a:t>eserion</a:t>
            </a:r>
            <a:r>
              <a:rPr lang="de-CH" dirty="0"/>
              <a:t> se-</a:t>
            </a:r>
            <a:r>
              <a:rPr lang="de-CH" dirty="0" err="1"/>
              <a:t>quamus</a:t>
            </a:r>
            <a:r>
              <a:rPr lang="de-CH" dirty="0"/>
              <a:t>, </a:t>
            </a:r>
            <a:r>
              <a:rPr lang="de-CH" dirty="0" err="1"/>
              <a:t>corrovid</a:t>
            </a:r>
            <a:r>
              <a:rPr lang="de-CH" dirty="0"/>
              <a:t> </a:t>
            </a:r>
            <a:r>
              <a:rPr lang="de-CH" dirty="0" err="1"/>
              <a:t>eat</a:t>
            </a:r>
            <a:r>
              <a:rPr lang="de-CH" dirty="0"/>
              <a:t> </a:t>
            </a:r>
            <a:r>
              <a:rPr lang="de-CH" dirty="0" err="1"/>
              <a:t>laboriam</a:t>
            </a:r>
            <a:r>
              <a:rPr lang="de-CH" dirty="0"/>
              <a:t>, </a:t>
            </a:r>
            <a:r>
              <a:rPr lang="de-CH" dirty="0" err="1"/>
              <a:t>odis</a:t>
            </a:r>
            <a:r>
              <a:rPr lang="de-CH" dirty="0"/>
              <a:t> </a:t>
            </a:r>
            <a:r>
              <a:rPr lang="de-CH" dirty="0" err="1"/>
              <a:t>expeles</a:t>
            </a:r>
            <a:r>
              <a:rPr lang="de-CH" dirty="0"/>
              <a:t> </a:t>
            </a:r>
            <a:r>
              <a:rPr lang="de-CH" dirty="0" err="1"/>
              <a:t>tenemqui</a:t>
            </a:r>
            <a:r>
              <a:rPr lang="de-CH" dirty="0"/>
              <a:t> </a:t>
            </a:r>
            <a:r>
              <a:rPr lang="de-CH" dirty="0" err="1"/>
              <a:t>videlestibea</a:t>
            </a:r>
            <a:r>
              <a:rPr lang="de-CH" dirty="0"/>
              <a:t> </a:t>
            </a:r>
            <a:r>
              <a:rPr lang="de-CH" dirty="0" err="1"/>
              <a:t>con</a:t>
            </a:r>
            <a:r>
              <a:rPr lang="de-CH" dirty="0"/>
              <a:t> </a:t>
            </a:r>
            <a:r>
              <a:rPr lang="de-CH" dirty="0" err="1"/>
              <a:t>num</a:t>
            </a:r>
            <a:r>
              <a:rPr lang="de-CH" dirty="0"/>
              <a:t> </a:t>
            </a:r>
            <a:r>
              <a:rPr lang="de-CH" dirty="0" err="1"/>
              <a:t>doluptaqui</a:t>
            </a:r>
            <a:r>
              <a:rPr lang="de-CH" dirty="0"/>
              <a:t> </a:t>
            </a:r>
            <a:r>
              <a:rPr lang="de-CH" dirty="0" err="1"/>
              <a:t>conet</a:t>
            </a:r>
            <a:r>
              <a:rPr lang="de-CH" dirty="0"/>
              <a:t>, </a:t>
            </a:r>
            <a:r>
              <a:rPr lang="de-CH" dirty="0" err="1"/>
              <a:t>ut</a:t>
            </a:r>
            <a:r>
              <a:rPr lang="de-CH" dirty="0"/>
              <a:t> </a:t>
            </a:r>
            <a:r>
              <a:rPr lang="de-CH" dirty="0" err="1"/>
              <a:t>exceptatur</a:t>
            </a:r>
            <a:r>
              <a:rPr lang="de-CH" dirty="0"/>
              <a:t>, </a:t>
            </a:r>
            <a:r>
              <a:rPr lang="de-CH" dirty="0" err="1"/>
              <a:t>corestotatem</a:t>
            </a:r>
            <a:r>
              <a:rPr lang="de-CH" dirty="0"/>
              <a:t> </a:t>
            </a:r>
            <a:r>
              <a:rPr lang="de-CH" dirty="0" err="1"/>
              <a:t>intinus</a:t>
            </a:r>
            <a:r>
              <a:rPr lang="de-CH" dirty="0"/>
              <a:t>, </a:t>
            </a:r>
            <a:r>
              <a:rPr lang="de-CH" dirty="0" err="1"/>
              <a:t>te</a:t>
            </a:r>
            <a:r>
              <a:rPr lang="de-CH" dirty="0"/>
              <a:t> </a:t>
            </a:r>
            <a:r>
              <a:rPr lang="de-CH" dirty="0" err="1"/>
              <a:t>eosoluptatquam</a:t>
            </a:r>
            <a:r>
              <a:rPr lang="de-CH" dirty="0"/>
              <a:t> </a:t>
            </a:r>
            <a:r>
              <a:rPr lang="de-CH" dirty="0" err="1"/>
              <a:t>nimuscipsa</a:t>
            </a:r>
            <a:r>
              <a:rPr lang="de-CH" dirty="0"/>
              <a:t> ne </a:t>
            </a:r>
            <a:r>
              <a:rPr lang="de-CH" dirty="0" err="1"/>
              <a:t>sinienisque</a:t>
            </a:r>
            <a:r>
              <a:rPr lang="de-CH" dirty="0"/>
              <a:t> </a:t>
            </a:r>
            <a:r>
              <a:rPr lang="de-CH" dirty="0" err="1"/>
              <a:t>voluptae</a:t>
            </a:r>
            <a:r>
              <a:rPr lang="de-CH" dirty="0"/>
              <a:t> </a:t>
            </a:r>
            <a:r>
              <a:rPr lang="de-CH" dirty="0" err="1"/>
              <a:t>ese</a:t>
            </a:r>
            <a:r>
              <a:rPr lang="de-CH" dirty="0"/>
              <a:t> </a:t>
            </a:r>
            <a:r>
              <a:rPr lang="de-CH" dirty="0" err="1"/>
              <a:t>nametus</a:t>
            </a:r>
            <a:r>
              <a:rPr lang="de-CH" dirty="0"/>
              <a:t> dolent </a:t>
            </a:r>
            <a:r>
              <a:rPr lang="de-CH" dirty="0" err="1"/>
              <a:t>eserion</a:t>
            </a:r>
            <a:r>
              <a:rPr lang="de-CH" dirty="0"/>
              <a:t> se-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E22A21-481B-41FD-98FD-CAFE8525725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e-CH" dirty="0" err="1"/>
              <a:t>quamus</a:t>
            </a:r>
            <a:r>
              <a:rPr lang="de-CH" dirty="0"/>
              <a:t>, </a:t>
            </a:r>
            <a:r>
              <a:rPr lang="de-CH" dirty="0" err="1"/>
              <a:t>corrovid</a:t>
            </a:r>
            <a:r>
              <a:rPr lang="de-CH" dirty="0"/>
              <a:t> </a:t>
            </a:r>
            <a:r>
              <a:rPr lang="de-CH" dirty="0" err="1"/>
              <a:t>eat</a:t>
            </a:r>
            <a:r>
              <a:rPr lang="de-CH" dirty="0"/>
              <a:t> </a:t>
            </a:r>
            <a:r>
              <a:rPr lang="de-CH" dirty="0" err="1"/>
              <a:t>laboriam</a:t>
            </a:r>
            <a:r>
              <a:rPr lang="de-CH" dirty="0"/>
              <a:t>, </a:t>
            </a:r>
            <a:r>
              <a:rPr lang="de-CH" dirty="0" err="1"/>
              <a:t>odis</a:t>
            </a:r>
            <a:r>
              <a:rPr lang="de-CH" dirty="0"/>
              <a:t> </a:t>
            </a:r>
            <a:r>
              <a:rPr lang="de-CH" dirty="0" err="1"/>
              <a:t>expeles</a:t>
            </a:r>
            <a:r>
              <a:rPr lang="de-CH" dirty="0"/>
              <a:t> </a:t>
            </a:r>
            <a:r>
              <a:rPr lang="de-CH" dirty="0" err="1"/>
              <a:t>tenemqui</a:t>
            </a:r>
            <a:r>
              <a:rPr lang="de-CH" dirty="0"/>
              <a:t> </a:t>
            </a:r>
            <a:r>
              <a:rPr lang="de-CH" dirty="0" err="1"/>
              <a:t>videlestibea</a:t>
            </a:r>
            <a:r>
              <a:rPr lang="de-CH" dirty="0"/>
              <a:t> </a:t>
            </a:r>
            <a:r>
              <a:rPr lang="de-CH" dirty="0" err="1"/>
              <a:t>con</a:t>
            </a:r>
            <a:r>
              <a:rPr lang="de-CH" dirty="0"/>
              <a:t> </a:t>
            </a:r>
            <a:r>
              <a:rPr lang="de-CH" dirty="0" err="1"/>
              <a:t>num</a:t>
            </a:r>
            <a:r>
              <a:rPr lang="de-CH" dirty="0"/>
              <a:t> </a:t>
            </a:r>
            <a:r>
              <a:rPr lang="de-CH" dirty="0" err="1"/>
              <a:t>doluptaqui</a:t>
            </a:r>
            <a:r>
              <a:rPr lang="de-CH" dirty="0"/>
              <a:t> </a:t>
            </a:r>
            <a:r>
              <a:rPr lang="de-CH" dirty="0" err="1"/>
              <a:t>conet</a:t>
            </a:r>
            <a:r>
              <a:rPr lang="de-CH" dirty="0"/>
              <a:t>, </a:t>
            </a:r>
            <a:r>
              <a:rPr lang="de-CH" dirty="0" err="1"/>
              <a:t>ut</a:t>
            </a:r>
            <a:r>
              <a:rPr lang="de-CH" dirty="0"/>
              <a:t> </a:t>
            </a:r>
            <a:r>
              <a:rPr lang="de-CH" dirty="0" err="1"/>
              <a:t>exceptatur</a:t>
            </a:r>
            <a:r>
              <a:rPr lang="de-CH" dirty="0"/>
              <a:t>, </a:t>
            </a:r>
            <a:r>
              <a:rPr lang="de-CH" dirty="0" err="1"/>
              <a:t>corestotatem</a:t>
            </a:r>
            <a:r>
              <a:rPr lang="de-CH" dirty="0"/>
              <a:t> </a:t>
            </a:r>
            <a:r>
              <a:rPr lang="de-CH" dirty="0" err="1"/>
              <a:t>intinus</a:t>
            </a:r>
            <a:r>
              <a:rPr lang="de-CH" dirty="0"/>
              <a:t>, </a:t>
            </a:r>
            <a:r>
              <a:rPr lang="de-CH" dirty="0" err="1"/>
              <a:t>te</a:t>
            </a:r>
            <a:r>
              <a:rPr lang="de-CH" dirty="0"/>
              <a:t> </a:t>
            </a:r>
            <a:r>
              <a:rPr lang="de-CH" dirty="0" err="1"/>
              <a:t>eos</a:t>
            </a:r>
            <a:r>
              <a:rPr lang="de-CH" dirty="0"/>
              <a:t> </a:t>
            </a:r>
            <a:r>
              <a:rPr lang="de-CH" dirty="0" err="1"/>
              <a:t>porerum</a:t>
            </a:r>
            <a:r>
              <a:rPr lang="de-CH" dirty="0"/>
              <a:t> </a:t>
            </a:r>
            <a:r>
              <a:rPr lang="de-CH" dirty="0" err="1"/>
              <a:t>vellenimus</a:t>
            </a:r>
            <a:r>
              <a:rPr lang="de-CH" dirty="0"/>
              <a:t> cum </a:t>
            </a:r>
            <a:r>
              <a:rPr lang="de-CH" dirty="0" err="1"/>
              <a:t>eos</a:t>
            </a:r>
            <a:r>
              <a:rPr lang="de-CH" dirty="0"/>
              <a:t> ex </a:t>
            </a:r>
            <a:r>
              <a:rPr lang="de-CH" dirty="0" err="1"/>
              <a:t>exero</a:t>
            </a:r>
            <a:r>
              <a:rPr lang="de-CH" dirty="0"/>
              <a:t> </a:t>
            </a:r>
            <a:br>
              <a:rPr lang="de-CH" dirty="0"/>
            </a:br>
            <a:r>
              <a:rPr lang="de-CH" dirty="0" err="1"/>
              <a:t>mo</a:t>
            </a:r>
            <a:r>
              <a:rPr lang="de-CH" dirty="0"/>
              <a:t> </a:t>
            </a:r>
            <a:r>
              <a:rPr lang="de-CH" dirty="0" err="1"/>
              <a:t>odit</a:t>
            </a:r>
            <a:r>
              <a:rPr lang="de-CH" dirty="0"/>
              <a:t>.</a:t>
            </a:r>
          </a:p>
          <a:p>
            <a:endParaRPr lang="de-CH" dirty="0"/>
          </a:p>
          <a:p>
            <a:r>
              <a:rPr lang="de-CH" b="1" dirty="0"/>
              <a:t>Hier steht ein Zwischentitel</a:t>
            </a:r>
          </a:p>
          <a:p>
            <a:r>
              <a:rPr lang="de-CH" dirty="0" err="1"/>
              <a:t>Nametus</a:t>
            </a:r>
            <a:r>
              <a:rPr lang="de-CH" dirty="0"/>
              <a:t> dolent </a:t>
            </a:r>
            <a:r>
              <a:rPr lang="de-CH" dirty="0" err="1"/>
              <a:t>eserion</a:t>
            </a:r>
            <a:r>
              <a:rPr lang="de-CH" dirty="0"/>
              <a:t> </a:t>
            </a:r>
            <a:r>
              <a:rPr lang="de-CH" dirty="0" err="1"/>
              <a:t>sequamus</a:t>
            </a:r>
            <a:r>
              <a:rPr lang="de-CH" dirty="0"/>
              <a:t>, </a:t>
            </a:r>
            <a:r>
              <a:rPr lang="de-CH" dirty="0" err="1"/>
              <a:t>corrovid</a:t>
            </a:r>
            <a:endParaRPr lang="de-CH" dirty="0"/>
          </a:p>
          <a:p>
            <a:r>
              <a:rPr lang="de-CH" dirty="0" err="1"/>
              <a:t>eat</a:t>
            </a:r>
            <a:r>
              <a:rPr lang="de-CH" dirty="0"/>
              <a:t> </a:t>
            </a:r>
            <a:r>
              <a:rPr lang="de-CH" dirty="0" err="1"/>
              <a:t>laboriam</a:t>
            </a:r>
            <a:r>
              <a:rPr lang="de-CH" dirty="0"/>
              <a:t>, </a:t>
            </a:r>
            <a:r>
              <a:rPr lang="de-CH" dirty="0" err="1"/>
              <a:t>odis</a:t>
            </a:r>
            <a:r>
              <a:rPr lang="de-CH" dirty="0"/>
              <a:t> </a:t>
            </a:r>
            <a:r>
              <a:rPr lang="de-CH" dirty="0" err="1"/>
              <a:t>expeles</a:t>
            </a:r>
            <a:r>
              <a:rPr lang="de-CH" dirty="0"/>
              <a:t> </a:t>
            </a:r>
            <a:r>
              <a:rPr lang="de-CH" dirty="0" err="1"/>
              <a:t>tenemqui</a:t>
            </a:r>
            <a:r>
              <a:rPr lang="de-CH" dirty="0"/>
              <a:t> </a:t>
            </a:r>
            <a:r>
              <a:rPr lang="de-CH" dirty="0" err="1"/>
              <a:t>videlesti-bea</a:t>
            </a:r>
            <a:r>
              <a:rPr lang="de-CH" dirty="0"/>
              <a:t> </a:t>
            </a:r>
            <a:r>
              <a:rPr lang="de-CH" dirty="0" err="1"/>
              <a:t>con</a:t>
            </a:r>
            <a:r>
              <a:rPr lang="de-CH" dirty="0"/>
              <a:t> </a:t>
            </a:r>
            <a:r>
              <a:rPr lang="de-CH" dirty="0" err="1"/>
              <a:t>num</a:t>
            </a:r>
            <a:r>
              <a:rPr lang="de-CH" dirty="0"/>
              <a:t> </a:t>
            </a:r>
            <a:r>
              <a:rPr lang="de-CH" dirty="0" err="1"/>
              <a:t>doluptaqui</a:t>
            </a:r>
            <a:r>
              <a:rPr lang="de-CH" dirty="0"/>
              <a:t> </a:t>
            </a:r>
            <a:r>
              <a:rPr lang="de-CH" dirty="0" err="1"/>
              <a:t>conet</a:t>
            </a:r>
            <a:r>
              <a:rPr lang="de-CH" dirty="0"/>
              <a:t>, </a:t>
            </a:r>
            <a:r>
              <a:rPr lang="de-CH" dirty="0" err="1"/>
              <a:t>ut</a:t>
            </a:r>
            <a:r>
              <a:rPr lang="de-CH" dirty="0"/>
              <a:t> </a:t>
            </a:r>
            <a:r>
              <a:rPr lang="de-CH" dirty="0" err="1"/>
              <a:t>exceptatur</a:t>
            </a:r>
            <a:r>
              <a:rPr lang="de-CH" dirty="0"/>
              <a:t>,</a:t>
            </a:r>
          </a:p>
          <a:p>
            <a:r>
              <a:rPr lang="de-CH" dirty="0" err="1"/>
              <a:t>corestotatem</a:t>
            </a:r>
            <a:r>
              <a:rPr lang="de-CH" dirty="0"/>
              <a:t> </a:t>
            </a:r>
            <a:r>
              <a:rPr lang="de-CH" dirty="0" err="1"/>
              <a:t>intinus</a:t>
            </a:r>
            <a:r>
              <a:rPr lang="de-CH" dirty="0"/>
              <a:t>, </a:t>
            </a:r>
            <a:r>
              <a:rPr lang="de-CH" dirty="0" err="1"/>
              <a:t>te</a:t>
            </a:r>
            <a:r>
              <a:rPr lang="de-CH" dirty="0"/>
              <a:t> </a:t>
            </a:r>
            <a:r>
              <a:rPr lang="de-CH" dirty="0" err="1"/>
              <a:t>eos</a:t>
            </a:r>
            <a:r>
              <a:rPr lang="de-CH" dirty="0"/>
              <a:t> </a:t>
            </a:r>
            <a:r>
              <a:rPr lang="de-CH" dirty="0" err="1"/>
              <a:t>porerum</a:t>
            </a:r>
            <a:r>
              <a:rPr lang="de-CH" dirty="0"/>
              <a:t> </a:t>
            </a:r>
            <a:r>
              <a:rPr lang="de-CH" dirty="0" err="1"/>
              <a:t>velleni-mus</a:t>
            </a:r>
            <a:r>
              <a:rPr lang="de-CH" dirty="0"/>
              <a:t> cum </a:t>
            </a:r>
            <a:r>
              <a:rPr lang="de-CH" dirty="0" err="1"/>
              <a:t>eos</a:t>
            </a:r>
            <a:r>
              <a:rPr lang="de-CH" dirty="0"/>
              <a:t> ex </a:t>
            </a:r>
            <a:r>
              <a:rPr lang="de-CH" dirty="0" err="1"/>
              <a:t>exero</a:t>
            </a:r>
            <a:r>
              <a:rPr lang="de-CH" dirty="0"/>
              <a:t> </a:t>
            </a:r>
            <a:r>
              <a:rPr lang="de-CH" dirty="0" err="1"/>
              <a:t>mo</a:t>
            </a:r>
            <a:r>
              <a:rPr lang="de-CH" dirty="0"/>
              <a:t> </a:t>
            </a:r>
            <a:r>
              <a:rPr lang="de-CH" dirty="0" err="1"/>
              <a:t>odit</a:t>
            </a:r>
            <a:r>
              <a:rPr lang="de-CH" dirty="0"/>
              <a:t>.. </a:t>
            </a:r>
            <a:r>
              <a:rPr lang="de-CH" dirty="0" err="1"/>
              <a:t>odis</a:t>
            </a:r>
            <a:r>
              <a:rPr lang="de-CH" dirty="0"/>
              <a:t> </a:t>
            </a:r>
            <a:r>
              <a:rPr lang="de-CH" dirty="0" err="1"/>
              <a:t>expeles</a:t>
            </a:r>
            <a:r>
              <a:rPr lang="de-CH" dirty="0"/>
              <a:t> </a:t>
            </a:r>
            <a:r>
              <a:rPr lang="de-CH" dirty="0" err="1"/>
              <a:t>tenemqui</a:t>
            </a:r>
            <a:r>
              <a:rPr lang="de-CH" dirty="0"/>
              <a:t> </a:t>
            </a:r>
            <a:r>
              <a:rPr lang="de-CH" dirty="0" err="1"/>
              <a:t>videlesti-bea</a:t>
            </a:r>
            <a:r>
              <a:rPr lang="de-CH" dirty="0"/>
              <a:t> </a:t>
            </a:r>
            <a:r>
              <a:rPr lang="de-CH" dirty="0" err="1"/>
              <a:t>con</a:t>
            </a:r>
            <a:r>
              <a:rPr lang="de-CH" dirty="0"/>
              <a:t> </a:t>
            </a:r>
            <a:r>
              <a:rPr lang="de-CH" dirty="0" err="1"/>
              <a:t>num</a:t>
            </a:r>
            <a:r>
              <a:rPr lang="de-CH" dirty="0"/>
              <a:t> </a:t>
            </a:r>
            <a:r>
              <a:rPr lang="de-CH" dirty="0" err="1"/>
              <a:t>doluptaqui</a:t>
            </a:r>
            <a:r>
              <a:rPr lang="de-CH" dirty="0"/>
              <a:t> </a:t>
            </a:r>
            <a:r>
              <a:rPr lang="de-CH" dirty="0" err="1"/>
              <a:t>conet</a:t>
            </a:r>
            <a:r>
              <a:rPr lang="de-CH" dirty="0"/>
              <a:t>, </a:t>
            </a:r>
            <a:r>
              <a:rPr lang="de-CH" dirty="0" err="1"/>
              <a:t>ut</a:t>
            </a:r>
            <a:r>
              <a:rPr lang="de-CH" dirty="0"/>
              <a:t> </a:t>
            </a:r>
            <a:r>
              <a:rPr lang="de-CH" dirty="0" err="1"/>
              <a:t>exceptatur</a:t>
            </a:r>
            <a:r>
              <a:rPr lang="de-CH" dirty="0"/>
              <a:t>, </a:t>
            </a:r>
            <a:r>
              <a:rPr lang="de-CH" dirty="0" err="1"/>
              <a:t>corestotatem</a:t>
            </a:r>
            <a:r>
              <a:rPr lang="de-CH" dirty="0"/>
              <a:t> </a:t>
            </a:r>
            <a:r>
              <a:rPr lang="de-CH" dirty="0" err="1"/>
              <a:t>intinus</a:t>
            </a:r>
            <a:r>
              <a:rPr lang="de-CH" dirty="0"/>
              <a:t>,</a:t>
            </a:r>
          </a:p>
          <a:p>
            <a:endParaRPr lang="de-CH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14FE5A0-FA24-4AFC-8ADA-1F07E0E2E4C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de-CH" dirty="0"/>
              <a:t>El </a:t>
            </a:r>
            <a:r>
              <a:rPr lang="de-CH" dirty="0" err="1"/>
              <a:t>iduscime</a:t>
            </a:r>
            <a:r>
              <a:rPr lang="de-CH" dirty="0"/>
              <a:t> </a:t>
            </a:r>
            <a:r>
              <a:rPr lang="de-CH" dirty="0" err="1"/>
              <a:t>qui</a:t>
            </a:r>
            <a:r>
              <a:rPr lang="de-CH" dirty="0"/>
              <a:t> </a:t>
            </a:r>
            <a:r>
              <a:rPr lang="de-CH" dirty="0" err="1"/>
              <a:t>sequasint</a:t>
            </a:r>
            <a:r>
              <a:rPr lang="de-CH" dirty="0"/>
              <a:t> </a:t>
            </a:r>
            <a:r>
              <a:rPr lang="de-CH" dirty="0" err="1"/>
              <a:t>voluptatquam</a:t>
            </a:r>
            <a:r>
              <a:rPr lang="de-CH" dirty="0"/>
              <a:t> </a:t>
            </a:r>
            <a:r>
              <a:rPr lang="de-CH" dirty="0" err="1"/>
              <a:t>nimuscipsa</a:t>
            </a:r>
            <a:r>
              <a:rPr lang="de-CH" dirty="0"/>
              <a:t> ne </a:t>
            </a:r>
            <a:r>
              <a:rPr lang="de-CH" dirty="0" err="1"/>
              <a:t>sini</a:t>
            </a:r>
            <a:r>
              <a:rPr lang="de-CH" dirty="0"/>
              <a:t> </a:t>
            </a:r>
            <a:r>
              <a:rPr lang="de-CH" dirty="0" err="1"/>
              <a:t>enis</a:t>
            </a:r>
            <a:r>
              <a:rPr lang="de-CH" dirty="0"/>
              <a:t>-</a:t>
            </a:r>
          </a:p>
          <a:p>
            <a:r>
              <a:rPr lang="de-CH" dirty="0" err="1"/>
              <a:t>que</a:t>
            </a:r>
            <a:r>
              <a:rPr lang="de-CH" dirty="0"/>
              <a:t> </a:t>
            </a:r>
            <a:r>
              <a:rPr lang="de-CH" dirty="0" err="1"/>
              <a:t>voluptae</a:t>
            </a:r>
            <a:r>
              <a:rPr lang="de-CH" dirty="0"/>
              <a:t> </a:t>
            </a:r>
            <a:r>
              <a:rPr lang="de-CH" dirty="0" err="1"/>
              <a:t>ese</a:t>
            </a:r>
            <a:r>
              <a:rPr lang="de-CH" dirty="0"/>
              <a:t> </a:t>
            </a:r>
            <a:r>
              <a:rPr lang="de-CH" dirty="0" err="1"/>
              <a:t>nametus</a:t>
            </a:r>
            <a:r>
              <a:rPr lang="de-CH" dirty="0"/>
              <a:t> dolent </a:t>
            </a:r>
            <a:r>
              <a:rPr lang="de-CH" dirty="0" err="1"/>
              <a:t>eserion</a:t>
            </a:r>
            <a:r>
              <a:rPr lang="de-CH" dirty="0"/>
              <a:t> </a:t>
            </a:r>
            <a:r>
              <a:rPr lang="de-CH" dirty="0" err="1"/>
              <a:t>sequam</a:t>
            </a:r>
            <a:r>
              <a:rPr lang="de-CH" dirty="0"/>
              <a:t> </a:t>
            </a:r>
          </a:p>
          <a:p>
            <a:r>
              <a:rPr lang="de-CH" dirty="0" err="1"/>
              <a:t>us</a:t>
            </a:r>
            <a:r>
              <a:rPr lang="de-CH" dirty="0"/>
              <a:t>, </a:t>
            </a:r>
            <a:r>
              <a:rPr lang="de-CH" dirty="0" err="1"/>
              <a:t>corrovid</a:t>
            </a:r>
            <a:r>
              <a:rPr lang="de-CH" dirty="0"/>
              <a:t> </a:t>
            </a:r>
            <a:r>
              <a:rPr lang="de-CH" dirty="0" err="1"/>
              <a:t>eat</a:t>
            </a:r>
            <a:r>
              <a:rPr lang="de-CH" dirty="0"/>
              <a:t> </a:t>
            </a:r>
            <a:r>
              <a:rPr lang="de-CH" dirty="0" err="1"/>
              <a:t>laboriam</a:t>
            </a:r>
            <a:r>
              <a:rPr lang="de-CH" dirty="0"/>
              <a:t>, </a:t>
            </a:r>
            <a:r>
              <a:rPr lang="de-CH" dirty="0" err="1"/>
              <a:t>odis</a:t>
            </a:r>
            <a:r>
              <a:rPr lang="de-CH" dirty="0"/>
              <a:t> </a:t>
            </a:r>
            <a:r>
              <a:rPr lang="de-CH" dirty="0" err="1"/>
              <a:t>expeles</a:t>
            </a:r>
            <a:r>
              <a:rPr lang="de-CH" dirty="0"/>
              <a:t> </a:t>
            </a:r>
            <a:r>
              <a:rPr lang="de-CH" dirty="0" err="1"/>
              <a:t>tenemqui</a:t>
            </a:r>
            <a:r>
              <a:rPr lang="de-CH" dirty="0"/>
              <a:t> </a:t>
            </a:r>
            <a:r>
              <a:rPr lang="de-CH" dirty="0" err="1"/>
              <a:t>videlestibea</a:t>
            </a:r>
            <a:r>
              <a:rPr lang="de-CH" dirty="0"/>
              <a:t> </a:t>
            </a:r>
            <a:r>
              <a:rPr lang="de-CH" dirty="0" err="1"/>
              <a:t>con</a:t>
            </a:r>
            <a:r>
              <a:rPr lang="de-CH" dirty="0"/>
              <a:t> 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B94B7624-C6F4-421A-AD6F-4353D494C43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GB" b="1" dirty="0"/>
              <a:t>Literatur</a:t>
            </a:r>
          </a:p>
          <a:p>
            <a:r>
              <a:rPr lang="en-GB" dirty="0" err="1"/>
              <a:t>Quodi</a:t>
            </a:r>
            <a:r>
              <a:rPr lang="en-GB" dirty="0"/>
              <a:t> </a:t>
            </a:r>
            <a:r>
              <a:rPr lang="en-GB" dirty="0" err="1"/>
              <a:t>rempos</a:t>
            </a:r>
            <a:r>
              <a:rPr lang="en-GB" dirty="0"/>
              <a:t>: </a:t>
            </a:r>
            <a:r>
              <a:rPr lang="en-GB" dirty="0" err="1"/>
              <a:t>acima</a:t>
            </a:r>
            <a:r>
              <a:rPr lang="en-GB" dirty="0"/>
              <a:t> is et </a:t>
            </a:r>
            <a:r>
              <a:rPr lang="en-GB" dirty="0" err="1"/>
              <a:t>doloria</a:t>
            </a:r>
            <a:r>
              <a:rPr lang="en-GB" dirty="0"/>
              <a:t> is et </a:t>
            </a:r>
          </a:p>
          <a:p>
            <a:r>
              <a:rPr lang="en-GB" dirty="0" err="1"/>
              <a:t>Quodi</a:t>
            </a:r>
            <a:r>
              <a:rPr lang="en-GB" dirty="0"/>
              <a:t> </a:t>
            </a:r>
            <a:r>
              <a:rPr lang="en-GB" dirty="0" err="1"/>
              <a:t>rempos</a:t>
            </a:r>
            <a:r>
              <a:rPr lang="en-GB" dirty="0"/>
              <a:t>: </a:t>
            </a:r>
            <a:r>
              <a:rPr lang="en-GB" dirty="0" err="1"/>
              <a:t>acima</a:t>
            </a:r>
            <a:r>
              <a:rPr lang="en-GB" dirty="0"/>
              <a:t> is et </a:t>
            </a:r>
            <a:r>
              <a:rPr lang="en-GB" dirty="0" err="1"/>
              <a:t>doloria</a:t>
            </a:r>
            <a:r>
              <a:rPr lang="en-GB" dirty="0"/>
              <a:t> con </a:t>
            </a:r>
            <a:r>
              <a:rPr lang="en-GB" dirty="0" err="1"/>
              <a:t>explit</a:t>
            </a:r>
            <a:r>
              <a:rPr lang="en-GB" dirty="0"/>
              <a:t> </a:t>
            </a:r>
            <a:r>
              <a:rPr lang="en-GB" dirty="0" err="1"/>
              <a:t>Quodi</a:t>
            </a:r>
            <a:r>
              <a:rPr lang="en-GB" dirty="0"/>
              <a:t> </a:t>
            </a:r>
            <a:r>
              <a:rPr lang="en-GB" dirty="0" err="1"/>
              <a:t>rempos</a:t>
            </a:r>
            <a:r>
              <a:rPr lang="en-GB" dirty="0"/>
              <a:t>: </a:t>
            </a:r>
            <a:r>
              <a:rPr lang="en-GB" dirty="0" err="1"/>
              <a:t>acima</a:t>
            </a:r>
            <a:r>
              <a:rPr lang="en-GB" dirty="0"/>
              <a:t> is et </a:t>
            </a:r>
            <a:r>
              <a:rPr lang="en-GB" dirty="0" err="1"/>
              <a:t>doloria</a:t>
            </a:r>
            <a:r>
              <a:rPr lang="en-GB" dirty="0"/>
              <a:t> </a:t>
            </a:r>
            <a:r>
              <a:rPr lang="en-GB" dirty="0" err="1"/>
              <a:t>intinus</a:t>
            </a:r>
            <a:r>
              <a:rPr lang="en-GB" dirty="0"/>
              <a:t> </a:t>
            </a:r>
            <a:r>
              <a:rPr lang="en-GB" dirty="0" err="1"/>
              <a:t>Quodi</a:t>
            </a:r>
            <a:r>
              <a:rPr lang="en-GB" dirty="0"/>
              <a:t> </a:t>
            </a:r>
            <a:r>
              <a:rPr lang="en-GB" dirty="0" err="1"/>
              <a:t>rempos</a:t>
            </a:r>
            <a:r>
              <a:rPr lang="en-GB" dirty="0"/>
              <a:t>: </a:t>
            </a:r>
            <a:r>
              <a:rPr lang="en-GB" dirty="0" err="1"/>
              <a:t>acima</a:t>
            </a:r>
            <a:r>
              <a:rPr lang="en-GB" dirty="0"/>
              <a:t> is et </a:t>
            </a:r>
            <a:r>
              <a:rPr lang="en-GB" dirty="0" err="1"/>
              <a:t>doloria</a:t>
            </a:r>
            <a:r>
              <a:rPr lang="en-GB" dirty="0"/>
              <a:t> </a:t>
            </a:r>
            <a:r>
              <a:rPr lang="en-GB" dirty="0" err="1"/>
              <a:t>odis</a:t>
            </a:r>
            <a:r>
              <a:rPr lang="en-GB" dirty="0"/>
              <a:t> </a:t>
            </a:r>
          </a:p>
          <a:p>
            <a:r>
              <a:rPr lang="en-GB" dirty="0" err="1"/>
              <a:t>Quodi</a:t>
            </a:r>
            <a:r>
              <a:rPr lang="en-GB" dirty="0"/>
              <a:t> </a:t>
            </a:r>
            <a:r>
              <a:rPr lang="en-GB" dirty="0" err="1"/>
              <a:t>rempos</a:t>
            </a:r>
            <a:r>
              <a:rPr lang="en-GB" dirty="0"/>
              <a:t>: </a:t>
            </a:r>
            <a:r>
              <a:rPr lang="en-GB" dirty="0" err="1"/>
              <a:t>acima</a:t>
            </a:r>
            <a:r>
              <a:rPr lang="en-GB" dirty="0"/>
              <a:t> is et </a:t>
            </a:r>
            <a:r>
              <a:rPr lang="en-GB" dirty="0" err="1"/>
              <a:t>doloria</a:t>
            </a:r>
            <a:r>
              <a:rPr lang="en-GB" dirty="0"/>
              <a:t> con </a:t>
            </a:r>
            <a:r>
              <a:rPr lang="en-GB" dirty="0" err="1"/>
              <a:t>explit</a:t>
            </a:r>
            <a:r>
              <a:rPr lang="en-GB" dirty="0"/>
              <a:t> </a:t>
            </a:r>
            <a:r>
              <a:rPr lang="en-GB" dirty="0" err="1"/>
              <a:t>Quodi</a:t>
            </a:r>
            <a:r>
              <a:rPr lang="en-GB" dirty="0"/>
              <a:t> </a:t>
            </a:r>
            <a:r>
              <a:rPr lang="en-GB" dirty="0" err="1"/>
              <a:t>rempos</a:t>
            </a:r>
            <a:r>
              <a:rPr lang="en-GB" dirty="0"/>
              <a:t>: </a:t>
            </a:r>
            <a:r>
              <a:rPr lang="en-GB" dirty="0" err="1"/>
              <a:t>acima</a:t>
            </a:r>
            <a:r>
              <a:rPr lang="en-GB" dirty="0"/>
              <a:t> is et </a:t>
            </a:r>
            <a:r>
              <a:rPr lang="en-GB" dirty="0" err="1"/>
              <a:t>doloria</a:t>
            </a:r>
            <a:r>
              <a:rPr lang="en-GB" dirty="0"/>
              <a:t> </a:t>
            </a:r>
            <a:r>
              <a:rPr lang="en-GB" dirty="0" err="1"/>
              <a:t>intinus</a:t>
            </a:r>
            <a:r>
              <a:rPr lang="en-GB" dirty="0"/>
              <a:t> </a:t>
            </a:r>
            <a:r>
              <a:rPr lang="en-GB" dirty="0" err="1"/>
              <a:t>Quodi</a:t>
            </a:r>
            <a:r>
              <a:rPr lang="en-GB" dirty="0"/>
              <a:t> </a:t>
            </a:r>
            <a:r>
              <a:rPr lang="en-GB" dirty="0" err="1"/>
              <a:t>rempos</a:t>
            </a:r>
            <a:r>
              <a:rPr lang="en-GB" dirty="0"/>
              <a:t>: </a:t>
            </a:r>
            <a:r>
              <a:rPr lang="en-GB" dirty="0" err="1"/>
              <a:t>acima</a:t>
            </a:r>
            <a:r>
              <a:rPr lang="en-GB" dirty="0"/>
              <a:t> is et </a:t>
            </a:r>
            <a:r>
              <a:rPr lang="en-GB" dirty="0" err="1"/>
              <a:t>doloria</a:t>
            </a:r>
            <a:r>
              <a:rPr lang="en-GB" dirty="0"/>
              <a:t> con </a:t>
            </a:r>
            <a:r>
              <a:rPr lang="en-GB" dirty="0" err="1"/>
              <a:t>explit</a:t>
            </a:r>
            <a:r>
              <a:rPr lang="en-GB" dirty="0"/>
              <a:t> </a:t>
            </a:r>
            <a:r>
              <a:rPr lang="en-GB" dirty="0" err="1"/>
              <a:t>Quodi</a:t>
            </a:r>
            <a:r>
              <a:rPr lang="en-GB" dirty="0"/>
              <a:t> </a:t>
            </a:r>
            <a:r>
              <a:rPr lang="en-GB" dirty="0" err="1"/>
              <a:t>rempos</a:t>
            </a:r>
            <a:r>
              <a:rPr lang="en-GB" dirty="0"/>
              <a:t>: </a:t>
            </a:r>
            <a:r>
              <a:rPr lang="en-GB" dirty="0" err="1"/>
              <a:t>acima</a:t>
            </a:r>
            <a:r>
              <a:rPr lang="en-GB" dirty="0"/>
              <a:t> is et </a:t>
            </a:r>
            <a:r>
              <a:rPr lang="en-GB" dirty="0" err="1"/>
              <a:t>doloria</a:t>
            </a:r>
            <a:r>
              <a:rPr lang="en-GB" dirty="0"/>
              <a:t> </a:t>
            </a:r>
            <a:r>
              <a:rPr lang="en-GB" dirty="0" err="1"/>
              <a:t>odis</a:t>
            </a:r>
            <a:r>
              <a:rPr lang="en-GB" dirty="0"/>
              <a:t> </a:t>
            </a:r>
            <a:r>
              <a:rPr lang="en-GB" dirty="0" err="1"/>
              <a:t>Quodi</a:t>
            </a:r>
            <a:r>
              <a:rPr lang="en-GB" dirty="0"/>
              <a:t> </a:t>
            </a:r>
            <a:r>
              <a:rPr lang="en-GB" dirty="0" err="1"/>
              <a:t>rempos</a:t>
            </a:r>
            <a:r>
              <a:rPr lang="en-GB" dirty="0"/>
              <a:t>: </a:t>
            </a:r>
            <a:r>
              <a:rPr lang="en-GB" dirty="0" err="1"/>
              <a:t>acima</a:t>
            </a:r>
            <a:r>
              <a:rPr lang="en-GB" dirty="0"/>
              <a:t> is et </a:t>
            </a:r>
            <a:r>
              <a:rPr lang="en-GB" dirty="0" err="1"/>
              <a:t>doloria</a:t>
            </a:r>
            <a:r>
              <a:rPr lang="en-GB" dirty="0"/>
              <a:t> con </a:t>
            </a:r>
            <a:r>
              <a:rPr lang="en-GB" dirty="0" err="1"/>
              <a:t>intinus</a:t>
            </a:r>
            <a:r>
              <a:rPr lang="en-GB" dirty="0"/>
              <a:t> </a:t>
            </a:r>
            <a:r>
              <a:rPr lang="en-GB" dirty="0" err="1"/>
              <a:t>Quodi</a:t>
            </a:r>
            <a:r>
              <a:rPr lang="en-GB" dirty="0"/>
              <a:t> </a:t>
            </a:r>
            <a:r>
              <a:rPr lang="en-GB" dirty="0" err="1"/>
              <a:t>rempos</a:t>
            </a:r>
            <a:r>
              <a:rPr lang="en-GB" dirty="0"/>
              <a:t>: </a:t>
            </a:r>
            <a:r>
              <a:rPr lang="en-GB" dirty="0" err="1"/>
              <a:t>acima</a:t>
            </a:r>
            <a:r>
              <a:rPr lang="en-GB" dirty="0"/>
              <a:t> is et </a:t>
            </a:r>
            <a:r>
              <a:rPr lang="en-GB" dirty="0" err="1"/>
              <a:t>doloria</a:t>
            </a:r>
            <a:r>
              <a:rPr lang="en-GB" dirty="0"/>
              <a:t> </a:t>
            </a:r>
            <a:r>
              <a:rPr lang="en-GB" dirty="0" err="1"/>
              <a:t>odis</a:t>
            </a:r>
            <a:endParaRPr lang="en-GB" dirty="0"/>
          </a:p>
          <a:p>
            <a:endParaRPr lang="en-GB" dirty="0"/>
          </a:p>
          <a:p>
            <a:r>
              <a:rPr lang="en-GB" b="1" dirty="0"/>
              <a:t>Autor, </a:t>
            </a:r>
            <a:r>
              <a:rPr lang="en-GB" b="1" dirty="0" err="1"/>
              <a:t>Autorin</a:t>
            </a:r>
            <a:r>
              <a:rPr lang="en-GB" b="1" dirty="0"/>
              <a:t>, </a:t>
            </a:r>
            <a:r>
              <a:rPr lang="en-GB" b="1" dirty="0" err="1"/>
              <a:t>Kontakt</a:t>
            </a:r>
            <a:endParaRPr lang="en-GB" b="1" dirty="0"/>
          </a:p>
          <a:p>
            <a:r>
              <a:rPr lang="en-GB" dirty="0"/>
              <a:t>Maximillian </a:t>
            </a:r>
            <a:r>
              <a:rPr lang="en-GB" dirty="0" err="1"/>
              <a:t>Mustermann</a:t>
            </a:r>
            <a:r>
              <a:rPr lang="en-GB" dirty="0"/>
              <a:t>, </a:t>
            </a:r>
            <a:r>
              <a:rPr lang="en-GB" dirty="0" err="1"/>
              <a:t>Musterposition</a:t>
            </a:r>
            <a:r>
              <a:rPr lang="en-GB" dirty="0"/>
              <a:t> </a:t>
            </a:r>
            <a:r>
              <a:rPr lang="en-GB" dirty="0" err="1"/>
              <a:t>Maximilliana</a:t>
            </a:r>
            <a:r>
              <a:rPr lang="en-GB" dirty="0"/>
              <a:t> </a:t>
            </a:r>
            <a:r>
              <a:rPr lang="en-GB" dirty="0" err="1"/>
              <a:t>Musterfrau</a:t>
            </a:r>
            <a:r>
              <a:rPr lang="en-GB" dirty="0"/>
              <a:t>, </a:t>
            </a:r>
            <a:r>
              <a:rPr lang="en-GB" dirty="0" err="1"/>
              <a:t>Musterposition</a:t>
            </a:r>
            <a:r>
              <a:rPr lang="en-GB" dirty="0"/>
              <a:t> Maximillian </a:t>
            </a:r>
            <a:r>
              <a:rPr lang="en-GB" dirty="0" err="1"/>
              <a:t>Mustermann</a:t>
            </a:r>
            <a:r>
              <a:rPr lang="en-GB" dirty="0"/>
              <a:t>, </a:t>
            </a:r>
            <a:r>
              <a:rPr lang="en-GB" dirty="0" err="1"/>
              <a:t>Musterposition</a:t>
            </a:r>
            <a:r>
              <a:rPr lang="en-GB" dirty="0"/>
              <a:t> </a:t>
            </a:r>
            <a:r>
              <a:rPr lang="en-GB" dirty="0" err="1"/>
              <a:t>Maximilliana</a:t>
            </a:r>
            <a:r>
              <a:rPr lang="en-GB" dirty="0"/>
              <a:t> </a:t>
            </a:r>
            <a:r>
              <a:rPr lang="en-GB" dirty="0" err="1"/>
              <a:t>Musterfrau</a:t>
            </a:r>
            <a:r>
              <a:rPr lang="en-GB" dirty="0"/>
              <a:t>, </a:t>
            </a:r>
            <a:r>
              <a:rPr lang="en-GB" dirty="0" err="1"/>
              <a:t>Musterposition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b="1" dirty="0" err="1"/>
              <a:t>Kontakt</a:t>
            </a:r>
            <a:r>
              <a:rPr lang="en-GB" dirty="0"/>
              <a:t>  </a:t>
            </a:r>
          </a:p>
          <a:p>
            <a:r>
              <a:rPr lang="en-GB" dirty="0" err="1"/>
              <a:t>Firmenname</a:t>
            </a:r>
            <a:br>
              <a:rPr lang="en-GB" dirty="0"/>
            </a:br>
            <a:r>
              <a:rPr lang="en-GB" dirty="0"/>
              <a:t>Strasse, PLZ Ort</a:t>
            </a:r>
            <a:r>
              <a:rPr lang="en-US" dirty="0"/>
              <a:t> </a:t>
            </a:r>
            <a:endParaRPr lang="en-GB" dirty="0"/>
          </a:p>
          <a:p>
            <a:r>
              <a:rPr lang="en-GB" dirty="0" err="1"/>
              <a:t>Telefon</a:t>
            </a:r>
            <a:r>
              <a:rPr lang="en-GB" dirty="0"/>
              <a:t> +</a:t>
            </a:r>
            <a:r>
              <a:rPr lang="de-CH" dirty="0"/>
              <a:t>41 XX XXX XX </a:t>
            </a:r>
            <a:r>
              <a:rPr lang="de-CH" dirty="0" err="1"/>
              <a:t>XX</a:t>
            </a:r>
            <a:r>
              <a:rPr lang="en-US" dirty="0"/>
              <a:t> </a:t>
            </a:r>
            <a:br>
              <a:rPr lang="en-GB" dirty="0"/>
            </a:br>
            <a:r>
              <a:rPr lang="en-GB" dirty="0"/>
              <a:t>E-Mail-</a:t>
            </a:r>
            <a:r>
              <a:rPr lang="en-GB" dirty="0" err="1"/>
              <a:t>Adresse</a:t>
            </a:r>
            <a:r>
              <a:rPr lang="en-GB" dirty="0"/>
              <a:t> </a:t>
            </a:r>
            <a:br>
              <a:rPr lang="en-GB" dirty="0"/>
            </a:br>
            <a:r>
              <a:rPr lang="de-CH" dirty="0" err="1"/>
              <a:t>www</a:t>
            </a:r>
            <a:r>
              <a:rPr lang="de-CH" dirty="0"/>
              <a:t>-Adresse</a:t>
            </a:r>
            <a:endParaRPr lang="en-US" dirty="0"/>
          </a:p>
        </p:txBody>
      </p:sp>
      <p:pic>
        <p:nvPicPr>
          <p:cNvPr id="22" name="Graphic 2">
            <a:extLst>
              <a:ext uri="{FF2B5EF4-FFF2-40B4-BE49-F238E27FC236}">
                <a16:creationId xmlns:a16="http://schemas.microsoft.com/office/drawing/2014/main" id="{D3B12EB1-82AE-4B39-9EEC-002B7550E94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9090" y="6708478"/>
            <a:ext cx="5917689" cy="4239460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3A50F279-5F0D-43DF-9B9E-93436D6B0630}"/>
              </a:ext>
            </a:extLst>
          </p:cNvPr>
          <p:cNvSpPr txBox="1"/>
          <p:nvPr/>
        </p:nvSpPr>
        <p:spPr>
          <a:xfrm>
            <a:off x="904322" y="9719915"/>
            <a:ext cx="2209335" cy="54354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ct val="114000"/>
              </a:lnSpc>
            </a:pPr>
            <a:r>
              <a:rPr lang="de-DE" sz="850" dirty="0">
                <a:solidFill>
                  <a:schemeClr val="accent4"/>
                </a:solidFill>
              </a:rPr>
              <a:t>Wie revolutioniert die digitale Transforma-</a:t>
            </a:r>
          </a:p>
          <a:p>
            <a:pPr>
              <a:lnSpc>
                <a:spcPct val="114000"/>
              </a:lnSpc>
            </a:pPr>
            <a:r>
              <a:rPr lang="de-DE" sz="850" dirty="0" err="1">
                <a:solidFill>
                  <a:schemeClr val="accent4"/>
                </a:solidFill>
              </a:rPr>
              <a:t>tion</a:t>
            </a:r>
            <a:r>
              <a:rPr lang="de-DE" sz="850" dirty="0">
                <a:solidFill>
                  <a:schemeClr val="accent4"/>
                </a:solidFill>
              </a:rPr>
              <a:t> die Bildung der Berufe im Gesund-</a:t>
            </a:r>
          </a:p>
          <a:p>
            <a:pPr>
              <a:lnSpc>
                <a:spcPct val="114000"/>
              </a:lnSpc>
            </a:pPr>
            <a:r>
              <a:rPr lang="de-DE" sz="850" dirty="0" err="1">
                <a:solidFill>
                  <a:schemeClr val="accent4"/>
                </a:solidFill>
              </a:rPr>
              <a:t>heitswesen</a:t>
            </a:r>
            <a:r>
              <a:rPr lang="de-DE" sz="850" dirty="0">
                <a:solidFill>
                  <a:schemeClr val="accent4"/>
                </a:solidFill>
              </a:rPr>
              <a:t>?</a:t>
            </a:r>
          </a:p>
          <a:p>
            <a:pPr>
              <a:lnSpc>
                <a:spcPct val="114000"/>
              </a:lnSpc>
            </a:pPr>
            <a:endParaRPr lang="de-DE" sz="850" dirty="0">
              <a:solidFill>
                <a:schemeClr val="accent4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E570377-F8F9-4156-ABF0-52548C12483E}"/>
              </a:ext>
            </a:extLst>
          </p:cNvPr>
          <p:cNvSpPr txBox="1"/>
          <p:nvPr/>
        </p:nvSpPr>
        <p:spPr>
          <a:xfrm>
            <a:off x="904322" y="10519339"/>
            <a:ext cx="2209335" cy="71274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ct val="110000"/>
              </a:lnSpc>
            </a:pPr>
            <a:r>
              <a:rPr lang="de-DE" sz="1000" b="1" dirty="0">
                <a:solidFill>
                  <a:schemeClr val="accent1"/>
                </a:solidFill>
              </a:rPr>
              <a:t>Abbildung 1</a:t>
            </a:r>
          </a:p>
          <a:p>
            <a:pPr>
              <a:lnSpc>
                <a:spcPct val="110000"/>
              </a:lnSpc>
            </a:pPr>
            <a:r>
              <a:rPr lang="de-DE" sz="1000" b="1" dirty="0">
                <a:solidFill>
                  <a:schemeClr val="accent1"/>
                </a:solidFill>
              </a:rPr>
              <a:t>Working Paper in der </a:t>
            </a:r>
            <a:r>
              <a:rPr lang="de-DE" sz="1000" b="1" dirty="0" err="1">
                <a:solidFill>
                  <a:schemeClr val="accent1"/>
                </a:solidFill>
              </a:rPr>
              <a:t>Schnittmen</a:t>
            </a:r>
            <a:r>
              <a:rPr lang="de-DE" sz="1000" b="1" dirty="0">
                <a:solidFill>
                  <a:schemeClr val="accent1"/>
                </a:solidFill>
              </a:rPr>
              <a:t>-</a:t>
            </a:r>
          </a:p>
          <a:p>
            <a:pPr>
              <a:lnSpc>
                <a:spcPct val="110000"/>
              </a:lnSpc>
            </a:pPr>
            <a:r>
              <a:rPr lang="de-DE" sz="1000" b="1" dirty="0" err="1">
                <a:solidFill>
                  <a:schemeClr val="accent1"/>
                </a:solidFill>
              </a:rPr>
              <a:t>ge</a:t>
            </a:r>
            <a:r>
              <a:rPr lang="de-DE" sz="1000" b="1" dirty="0">
                <a:solidFill>
                  <a:schemeClr val="accent1"/>
                </a:solidFill>
              </a:rPr>
              <a:t> «Gesundheit Bildung – </a:t>
            </a:r>
            <a:r>
              <a:rPr lang="de-DE" sz="1000" b="1" dirty="0" err="1">
                <a:solidFill>
                  <a:schemeClr val="accent1"/>
                </a:solidFill>
              </a:rPr>
              <a:t>Digitali</a:t>
            </a:r>
            <a:r>
              <a:rPr lang="de-DE" sz="1000" b="1" dirty="0">
                <a:solidFill>
                  <a:schemeClr val="accent1"/>
                </a:solidFill>
              </a:rPr>
              <a:t>-</a:t>
            </a:r>
          </a:p>
          <a:p>
            <a:pPr>
              <a:lnSpc>
                <a:spcPct val="110000"/>
              </a:lnSpc>
            </a:pPr>
            <a:r>
              <a:rPr lang="de-DE" sz="1000" b="1" dirty="0" err="1">
                <a:solidFill>
                  <a:schemeClr val="accent1"/>
                </a:solidFill>
              </a:rPr>
              <a:t>sierung</a:t>
            </a:r>
            <a:r>
              <a:rPr lang="de-DE" sz="1000" b="1" dirty="0">
                <a:solidFill>
                  <a:schemeClr val="accent1"/>
                </a:solidFill>
              </a:rPr>
              <a:t>»</a:t>
            </a:r>
          </a:p>
          <a:p>
            <a:pPr>
              <a:lnSpc>
                <a:spcPct val="110000"/>
              </a:lnSpc>
            </a:pPr>
            <a:endParaRPr lang="de-DE" sz="1000" b="1" dirty="0">
              <a:solidFill>
                <a:schemeClr val="accent1"/>
              </a:solidFill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A90AD27E-08BB-C3A5-358D-FD02CF12047E}"/>
              </a:ext>
            </a:extLst>
          </p:cNvPr>
          <p:cNvSpPr txBox="1"/>
          <p:nvPr/>
        </p:nvSpPr>
        <p:spPr>
          <a:xfrm>
            <a:off x="881410" y="790922"/>
            <a:ext cx="3456384" cy="1296143"/>
          </a:xfrm>
          <a:prstGeom prst="rect">
            <a:avLst/>
          </a:prstGeom>
          <a:noFill/>
          <a:ln w="0">
            <a:solidFill>
              <a:schemeClr val="tx1">
                <a:alpha val="99000"/>
              </a:schemeClr>
            </a:solidFill>
          </a:ln>
        </p:spPr>
        <p:txBody>
          <a:bodyPr wrap="square" lIns="0" tIns="0" rIns="0" bIns="0" rtlCol="0">
            <a:noAutofit/>
          </a:bodyPr>
          <a:lstStyle/>
          <a:p>
            <a:pPr algn="l">
              <a:lnSpc>
                <a:spcPct val="114000"/>
              </a:lnSpc>
            </a:pPr>
            <a:r>
              <a:rPr lang="de-DE" sz="2000" b="1" dirty="0">
                <a:solidFill>
                  <a:schemeClr val="tx1"/>
                </a:solidFill>
              </a:rPr>
              <a:t>Platzhalter Logo</a:t>
            </a:r>
            <a:endParaRPr lang="de-CH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10286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Careum">
      <a:dk1>
        <a:sysClr val="windowText" lastClr="000000"/>
      </a:dk1>
      <a:lt1>
        <a:sysClr val="window" lastClr="FFFFFF"/>
      </a:lt1>
      <a:dk2>
        <a:srgbClr val="FFFFFF"/>
      </a:dk2>
      <a:lt2>
        <a:srgbClr val="FFFFFF"/>
      </a:lt2>
      <a:accent1>
        <a:srgbClr val="18246F"/>
      </a:accent1>
      <a:accent2>
        <a:srgbClr val="AFDDF3"/>
      </a:accent2>
      <a:accent3>
        <a:srgbClr val="296868"/>
      </a:accent3>
      <a:accent4>
        <a:srgbClr val="22998E"/>
      </a:accent4>
      <a:accent5>
        <a:srgbClr val="5C1237"/>
      </a:accent5>
      <a:accent6>
        <a:srgbClr val="A33155"/>
      </a:accent6>
      <a:hlink>
        <a:srgbClr val="5C1237"/>
      </a:hlink>
      <a:folHlink>
        <a:srgbClr val="A33155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0" rIns="0" bIns="0" rtlCol="0">
        <a:noAutofit/>
      </a:bodyPr>
      <a:lstStyle>
        <a:defPPr algn="l">
          <a:lnSpc>
            <a:spcPct val="114000"/>
          </a:lnSpc>
          <a:defRPr sz="850" dirty="0">
            <a:solidFill>
              <a:schemeClr val="accent4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37" id="{9A471499-1B20-A440-A2CC-61AEF97C40A7}" vid="{25D875F6-CDA5-B549-A05C-4163001151FB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A34B1E8A684954A9E215DEB64DFFE25" ma:contentTypeVersion="15" ma:contentTypeDescription="Ein neues Dokument erstellen." ma:contentTypeScope="" ma:versionID="0c634001a3e4331d6d9be3ce462eb61d">
  <xsd:schema xmlns:xsd="http://www.w3.org/2001/XMLSchema" xmlns:xs="http://www.w3.org/2001/XMLSchema" xmlns:p="http://schemas.microsoft.com/office/2006/metadata/properties" xmlns:ns2="c6850707-f8a3-4f00-a0ce-180f714ec8c2" xmlns:ns3="5cdea57a-4e31-4b0a-bcb9-cf11761324ce" targetNamespace="http://schemas.microsoft.com/office/2006/metadata/properties" ma:root="true" ma:fieldsID="2269ca6ece17625d149611106000953e" ns2:_="" ns3:_="">
    <xsd:import namespace="c6850707-f8a3-4f00-a0ce-180f714ec8c2"/>
    <xsd:import namespace="5cdea57a-4e31-4b0a-bcb9-cf11761324c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850707-f8a3-4f00-a0ce-180f714ec8c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Bildmarkierungen" ma:readOnly="false" ma:fieldId="{5cf76f15-5ced-4ddc-b409-7134ff3c332f}" ma:taxonomyMulti="true" ma:sspId="1ecb7e91-7a9f-4e06-800d-d8331465a54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dea57a-4e31-4b0a-bcb9-cf11761324c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519a3931-86e0-47ad-976d-e7d08a4b078c}" ma:internalName="TaxCatchAll" ma:showField="CatchAllData" ma:web="5cdea57a-4e31-4b0a-bcb9-cf11761324c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082C9DE-F1C6-4F52-A11E-0FC39758E85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091A7C7-D725-497D-938A-DCD780A67213}"/>
</file>

<file path=docProps/app.xml><?xml version="1.0" encoding="utf-8"?>
<Properties xmlns="http://schemas.openxmlformats.org/officeDocument/2006/extended-properties" xmlns:vt="http://schemas.openxmlformats.org/officeDocument/2006/docPropsVTypes">
  <Template>Careum_Weiterbildung_Poster_v1</Template>
  <TotalTime>0</TotalTime>
  <Words>446</Words>
  <Application>Microsoft Office PowerPoint</Application>
  <PresentationFormat>Benutzerdefiniert</PresentationFormat>
  <Paragraphs>42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3" baseType="lpstr">
      <vt:lpstr>Arial</vt:lpstr>
      <vt:lpstr>Office</vt:lpstr>
      <vt:lpstr>Titel auf zwei Zeilen</vt:lpstr>
    </vt:vector>
  </TitlesOfParts>
  <Company>Careum Weiterbildung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 auf zwei Zeilen</dc:title>
  <dc:creator>Riner Cornelia</dc:creator>
  <cp:lastModifiedBy>Riner Cornelia</cp:lastModifiedBy>
  <cp:revision>1</cp:revision>
  <dcterms:created xsi:type="dcterms:W3CDTF">2024-04-08T06:29:27Z</dcterms:created>
  <dcterms:modified xsi:type="dcterms:W3CDTF">2024-04-08T06:47:30Z</dcterms:modified>
</cp:coreProperties>
</file>