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94" r:id="rId2"/>
    <p:sldId id="277" r:id="rId3"/>
    <p:sldId id="260" r:id="rId4"/>
    <p:sldId id="261" r:id="rId5"/>
    <p:sldId id="272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6868"/>
    <a:srgbClr val="CFEBF8"/>
    <a:srgbClr val="DFF1FA"/>
    <a:srgbClr val="BFE4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AA2-4D34-9284-5A2195BAAAD7}">
  <a:tblStyle styleId="{7E9639D4-EAA2-4D34-9284-5A2195BAAAD7}" styleName="Careum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Ref idx="1">
              <a:schemeClr val="tx1"/>
            </a:lnRef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Ref idx="1">
              <a:schemeClr val="tx1"/>
            </a:lnRef>
          </a:insideH>
          <a:insideV>
            <a:ln>
              <a:noFill/>
            </a:ln>
          </a:insideV>
        </a:tcBdr>
        <a:fill>
          <a:noFill/>
        </a:fill>
      </a:tcStyle>
    </a:band1H>
    <a:band1V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Ref idx="1">
              <a:schemeClr val="tx1"/>
            </a:lnRef>
          </a:insideH>
          <a:insideV>
            <a:ln>
              <a:noFill/>
            </a:ln>
          </a:insideV>
        </a:tcBdr>
        <a:fill>
          <a:noFill/>
        </a:fill>
      </a:tcStyle>
    </a:band1V>
    <a:band2V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Ref idx="1">
              <a:schemeClr val="tx1"/>
            </a:lnRef>
          </a:insideH>
          <a:insideV>
            <a:ln>
              <a:noFill/>
            </a:ln>
          </a:insideV>
        </a:tcBdr>
        <a:fill>
          <a:noFill/>
        </a:fill>
      </a:tcStyle>
    </a:band2V>
    <a:lastCol>
      <a:tcTxStyle b="on"/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Ref idx="1">
              <a:schemeClr val="tx1"/>
            </a:lnRef>
          </a:insideH>
          <a:insideV>
            <a:ln>
              <a:noFill/>
            </a:ln>
          </a:insideV>
        </a:tcBdr>
        <a:fill>
          <a:noFill/>
        </a:fill>
      </a:tcStyle>
    </a:lastCol>
    <a:firstCol>
      <a:tcTxStyle b="on"/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Ref idx="1">
              <a:schemeClr val="tx1"/>
            </a:lnRef>
          </a:insideH>
          <a:insideV>
            <a:ln>
              <a:noFill/>
            </a:ln>
          </a:insideV>
        </a:tcBdr>
        <a:fill>
          <a:noFill/>
        </a:fill>
      </a:tcStyle>
    </a:firstCol>
    <a:lastRow>
      <a:tcTxStyle b="on"/>
      <a:tcStyle>
        <a:tcBdr/>
      </a:tcStyle>
    </a:lastRow>
    <a:firstRow>
      <a:tcTxStyle b="on"/>
      <a:tcStyle>
        <a:tcBdr>
          <a:top>
            <a:ln>
              <a:noFill/>
            </a:ln>
          </a:top>
          <a:bottom>
            <a:ln w="12700" cmpd="sng">
              <a:solidFill>
                <a:schemeClr val="tx1"/>
              </a:solidFill>
            </a:ln>
          </a:bottom>
        </a:tcBdr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59" autoAdjust="0"/>
  </p:normalViewPr>
  <p:slideViewPr>
    <p:cSldViewPr showGuides="1">
      <p:cViewPr varScale="1">
        <p:scale>
          <a:sx n="76" d="100"/>
          <a:sy n="76" d="100"/>
        </p:scale>
        <p:origin x="6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60" d="100"/>
          <a:sy n="160" d="100"/>
        </p:scale>
        <p:origin x="64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2846B-89B0-4F76-8343-CE9D3F62BA5E}" type="datetimeFigureOut">
              <a:rPr lang="de-CH" smtClean="0"/>
              <a:t>01.12.2020</a:t>
            </a:fld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0EF88-C5A7-4700-9261-D3CFE30DC51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85399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-Anima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DED75FEE-A904-4907-8E81-37A29EA034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301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ordeaux        ">
    <p:bg bwMode="invGray"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0BC33FFD-9248-46B2-A4CF-BC5DD1DE4DC0}"/>
              </a:ext>
            </a:extLst>
          </p:cNvPr>
          <p:cNvSpPr/>
          <p:nvPr userDrawn="1"/>
        </p:nvSpPr>
        <p:spPr>
          <a:xfrm>
            <a:off x="0" y="-1"/>
            <a:ext cx="12192000" cy="6857143"/>
          </a:xfrm>
          <a:custGeom>
            <a:avLst/>
            <a:gdLst>
              <a:gd name="connsiteX0" fmla="*/ 191344 w 12192000"/>
              <a:gd name="connsiteY0" fmla="*/ 188641 h 6857143"/>
              <a:gd name="connsiteX1" fmla="*/ 191344 w 12192000"/>
              <a:gd name="connsiteY1" fmla="*/ 6669361 h 6857143"/>
              <a:gd name="connsiteX2" fmla="*/ 12000656 w 12192000"/>
              <a:gd name="connsiteY2" fmla="*/ 6669361 h 6857143"/>
              <a:gd name="connsiteX3" fmla="*/ 12000656 w 12192000"/>
              <a:gd name="connsiteY3" fmla="*/ 188641 h 6857143"/>
              <a:gd name="connsiteX4" fmla="*/ 0 w 12192000"/>
              <a:gd name="connsiteY4" fmla="*/ 0 h 6857143"/>
              <a:gd name="connsiteX5" fmla="*/ 12192000 w 12192000"/>
              <a:gd name="connsiteY5" fmla="*/ 0 h 6857143"/>
              <a:gd name="connsiteX6" fmla="*/ 12192000 w 12192000"/>
              <a:gd name="connsiteY6" fmla="*/ 6857143 h 6857143"/>
              <a:gd name="connsiteX7" fmla="*/ 0 w 12192000"/>
              <a:gd name="connsiteY7" fmla="*/ 6857143 h 685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7143">
                <a:moveTo>
                  <a:pt x="191344" y="188641"/>
                </a:moveTo>
                <a:lnTo>
                  <a:pt x="191344" y="6669361"/>
                </a:lnTo>
                <a:lnTo>
                  <a:pt x="12000656" y="6669361"/>
                </a:lnTo>
                <a:lnTo>
                  <a:pt x="12000656" y="18864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7143"/>
                </a:lnTo>
                <a:lnTo>
                  <a:pt x="0" y="68571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B006594-7CD4-4B90-8E11-3BD6F297DF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3212976"/>
            <a:ext cx="11089754" cy="1584176"/>
          </a:xfrm>
        </p:spPr>
        <p:txBody>
          <a:bodyPr anchor="t"/>
          <a:lstStyle>
            <a:lvl1pPr algn="l">
              <a:lnSpc>
                <a:spcPts val="6400"/>
              </a:lnSpc>
              <a:defRPr sz="6200">
                <a:solidFill>
                  <a:schemeClr val="accent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350B867-1244-4932-8CC7-A61C74ED51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2" y="4941167"/>
            <a:ext cx="11090275" cy="1143407"/>
          </a:xfrm>
        </p:spPr>
        <p:txBody>
          <a:bodyPr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1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C3CD797-C3C7-431F-B9D1-EA4C4DA862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2636912"/>
            <a:ext cx="11090275" cy="279780"/>
          </a:xfrm>
        </p:spPr>
        <p:txBody>
          <a:bodyPr/>
          <a:lstStyle>
            <a:lvl1pPr marL="0" indent="0">
              <a:buNone/>
              <a:defRPr sz="1100" b="1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Spitzmarke</a:t>
            </a:r>
            <a:endParaRPr lang="de-CH" dirty="0"/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7ED7B0C4-B3F7-4026-8FF6-283E0DB55BEE}"/>
              </a:ext>
            </a:extLst>
          </p:cNvPr>
          <p:cNvCxnSpPr>
            <a:cxnSpLocks/>
          </p:cNvCxnSpPr>
          <p:nvPr userDrawn="1"/>
        </p:nvCxnSpPr>
        <p:spPr>
          <a:xfrm>
            <a:off x="533931" y="2969567"/>
            <a:ext cx="30548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CA2CA728-A7E5-42A8-80C2-4BCBA39315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931" y="531748"/>
            <a:ext cx="1656000" cy="95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1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 bordeaux ohne Spitzmarke">
    <p:bg bwMode="invGray"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0BC33FFD-9248-46B2-A4CF-BC5DD1DE4DC0}"/>
              </a:ext>
            </a:extLst>
          </p:cNvPr>
          <p:cNvSpPr/>
          <p:nvPr userDrawn="1"/>
        </p:nvSpPr>
        <p:spPr>
          <a:xfrm>
            <a:off x="0" y="-1"/>
            <a:ext cx="12192000" cy="6857143"/>
          </a:xfrm>
          <a:custGeom>
            <a:avLst/>
            <a:gdLst>
              <a:gd name="connsiteX0" fmla="*/ 191344 w 12192000"/>
              <a:gd name="connsiteY0" fmla="*/ 188641 h 6857143"/>
              <a:gd name="connsiteX1" fmla="*/ 191344 w 12192000"/>
              <a:gd name="connsiteY1" fmla="*/ 6669361 h 6857143"/>
              <a:gd name="connsiteX2" fmla="*/ 12000656 w 12192000"/>
              <a:gd name="connsiteY2" fmla="*/ 6669361 h 6857143"/>
              <a:gd name="connsiteX3" fmla="*/ 12000656 w 12192000"/>
              <a:gd name="connsiteY3" fmla="*/ 188641 h 6857143"/>
              <a:gd name="connsiteX4" fmla="*/ 0 w 12192000"/>
              <a:gd name="connsiteY4" fmla="*/ 0 h 6857143"/>
              <a:gd name="connsiteX5" fmla="*/ 12192000 w 12192000"/>
              <a:gd name="connsiteY5" fmla="*/ 0 h 6857143"/>
              <a:gd name="connsiteX6" fmla="*/ 12192000 w 12192000"/>
              <a:gd name="connsiteY6" fmla="*/ 6857143 h 6857143"/>
              <a:gd name="connsiteX7" fmla="*/ 0 w 12192000"/>
              <a:gd name="connsiteY7" fmla="*/ 6857143 h 685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7143">
                <a:moveTo>
                  <a:pt x="191344" y="188641"/>
                </a:moveTo>
                <a:lnTo>
                  <a:pt x="191344" y="6669361"/>
                </a:lnTo>
                <a:lnTo>
                  <a:pt x="12000656" y="6669361"/>
                </a:lnTo>
                <a:lnTo>
                  <a:pt x="12000656" y="18864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7143"/>
                </a:lnTo>
                <a:lnTo>
                  <a:pt x="0" y="68571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B006594-7CD4-4B90-8E11-3BD6F297DF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3212976"/>
            <a:ext cx="11089754" cy="1584176"/>
          </a:xfrm>
        </p:spPr>
        <p:txBody>
          <a:bodyPr anchor="t"/>
          <a:lstStyle>
            <a:lvl1pPr algn="l">
              <a:lnSpc>
                <a:spcPts val="6400"/>
              </a:lnSpc>
              <a:defRPr sz="6200">
                <a:solidFill>
                  <a:schemeClr val="accent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350B867-1244-4932-8CC7-A61C74ED51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2" y="4941167"/>
            <a:ext cx="11090275" cy="1143407"/>
          </a:xfrm>
        </p:spPr>
        <p:txBody>
          <a:bodyPr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1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A2CA728-A7E5-42A8-80C2-4BCBA39315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931" y="531748"/>
            <a:ext cx="1656000" cy="95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05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2B3AB691-728B-46B2-B7AC-D0613EFDDA27}"/>
              </a:ext>
            </a:extLst>
          </p:cNvPr>
          <p:cNvSpPr/>
          <p:nvPr userDrawn="1"/>
        </p:nvSpPr>
        <p:spPr>
          <a:xfrm>
            <a:off x="0" y="-1"/>
            <a:ext cx="12192000" cy="6857143"/>
          </a:xfrm>
          <a:custGeom>
            <a:avLst/>
            <a:gdLst>
              <a:gd name="connsiteX0" fmla="*/ 191344 w 12192000"/>
              <a:gd name="connsiteY0" fmla="*/ 188641 h 6857143"/>
              <a:gd name="connsiteX1" fmla="*/ 191344 w 12192000"/>
              <a:gd name="connsiteY1" fmla="*/ 3789041 h 6857143"/>
              <a:gd name="connsiteX2" fmla="*/ 5879976 w 12192000"/>
              <a:gd name="connsiteY2" fmla="*/ 3789041 h 6857143"/>
              <a:gd name="connsiteX3" fmla="*/ 5879976 w 12192000"/>
              <a:gd name="connsiteY3" fmla="*/ 6669361 h 6857143"/>
              <a:gd name="connsiteX4" fmla="*/ 12000656 w 12192000"/>
              <a:gd name="connsiteY4" fmla="*/ 6669361 h 6857143"/>
              <a:gd name="connsiteX5" fmla="*/ 12000656 w 12192000"/>
              <a:gd name="connsiteY5" fmla="*/ 188641 h 6857143"/>
              <a:gd name="connsiteX6" fmla="*/ 0 w 12192000"/>
              <a:gd name="connsiteY6" fmla="*/ 0 h 6857143"/>
              <a:gd name="connsiteX7" fmla="*/ 12192000 w 12192000"/>
              <a:gd name="connsiteY7" fmla="*/ 0 h 6857143"/>
              <a:gd name="connsiteX8" fmla="*/ 12192000 w 12192000"/>
              <a:gd name="connsiteY8" fmla="*/ 6857143 h 6857143"/>
              <a:gd name="connsiteX9" fmla="*/ 0 w 12192000"/>
              <a:gd name="connsiteY9" fmla="*/ 6857143 h 685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7143">
                <a:moveTo>
                  <a:pt x="191344" y="188641"/>
                </a:moveTo>
                <a:lnTo>
                  <a:pt x="191344" y="3789041"/>
                </a:lnTo>
                <a:lnTo>
                  <a:pt x="5879976" y="3789041"/>
                </a:lnTo>
                <a:lnTo>
                  <a:pt x="5879976" y="6669361"/>
                </a:lnTo>
                <a:lnTo>
                  <a:pt x="12000656" y="6669361"/>
                </a:lnTo>
                <a:lnTo>
                  <a:pt x="12000656" y="18864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7143"/>
                </a:lnTo>
                <a:lnTo>
                  <a:pt x="0" y="68571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B006594-7CD4-4B90-8E11-3BD6F297DF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4653138"/>
            <a:ext cx="4824536" cy="1152126"/>
          </a:xfrm>
        </p:spPr>
        <p:txBody>
          <a:bodyPr anchor="t"/>
          <a:lstStyle>
            <a:lvl1pPr algn="l">
              <a:lnSpc>
                <a:spcPts val="4000"/>
              </a:lnSpc>
              <a:defRPr sz="34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350B867-1244-4932-8CC7-A61C74ED51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5852180"/>
            <a:ext cx="4824536" cy="523193"/>
          </a:xfrm>
        </p:spPr>
        <p:txBody>
          <a:bodyPr/>
          <a:lstStyle>
            <a:lvl1pPr marL="0" indent="0" algn="l">
              <a:lnSpc>
                <a:spcPts val="1600"/>
              </a:lnSpc>
              <a:buNone/>
              <a:defRPr sz="11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C3CD797-C3C7-431F-B9D1-EA4C4DA862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4176465"/>
            <a:ext cx="4824537" cy="279780"/>
          </a:xfrm>
        </p:spPr>
        <p:txBody>
          <a:bodyPr/>
          <a:lstStyle>
            <a:lvl1pPr marL="0" indent="0">
              <a:buNone/>
              <a:defRPr sz="11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Spitzmarke</a:t>
            </a:r>
            <a:endParaRPr lang="de-CH" dirty="0"/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7ED7B0C4-B3F7-4026-8FF6-283E0DB55BEE}"/>
              </a:ext>
            </a:extLst>
          </p:cNvPr>
          <p:cNvCxnSpPr>
            <a:cxnSpLocks/>
          </p:cNvCxnSpPr>
          <p:nvPr userDrawn="1"/>
        </p:nvCxnSpPr>
        <p:spPr>
          <a:xfrm>
            <a:off x="533931" y="4509120"/>
            <a:ext cx="30548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159A823A-9BBD-43E6-977F-71BF584E46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931" y="531748"/>
            <a:ext cx="1656000" cy="95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445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 mit Bild ohne Spitzmark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4">
            <a:extLst>
              <a:ext uri="{FF2B5EF4-FFF2-40B4-BE49-F238E27FC236}">
                <a16:creationId xmlns:a16="http://schemas.microsoft.com/office/drawing/2014/main" id="{8DDF934E-8AE4-FE44-9179-A988408BC9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B006594-7CD4-4B90-8E11-3BD6F297DF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4653138"/>
            <a:ext cx="4824536" cy="1152126"/>
          </a:xfrm>
        </p:spPr>
        <p:txBody>
          <a:bodyPr anchor="t"/>
          <a:lstStyle>
            <a:lvl1pPr algn="l">
              <a:lnSpc>
                <a:spcPts val="4000"/>
              </a:lnSpc>
              <a:defRPr sz="34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350B867-1244-4932-8CC7-A61C74ED51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5852180"/>
            <a:ext cx="4824536" cy="523193"/>
          </a:xfrm>
        </p:spPr>
        <p:txBody>
          <a:bodyPr/>
          <a:lstStyle>
            <a:lvl1pPr marL="0" indent="0" algn="l">
              <a:lnSpc>
                <a:spcPts val="1600"/>
              </a:lnSpc>
              <a:buNone/>
              <a:defRPr sz="11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59A823A-9BBD-43E6-977F-71BF584E46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3931" y="531748"/>
            <a:ext cx="1656000" cy="95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5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18EDCD-6687-4A84-97FC-921A7A7E06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de-DE" dirty="0" err="1"/>
              <a:t>Agendatitel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79C652-CEC2-45A6-8DCA-EA93D9D0E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556793"/>
            <a:ext cx="11090275" cy="4536032"/>
          </a:xfrm>
        </p:spPr>
        <p:txBody>
          <a:bodyPr/>
          <a:lstStyle>
            <a:lvl1pPr marL="266700" indent="-266700">
              <a:buSzPct val="60000"/>
              <a:buFont typeface="+mj-lt"/>
              <a:buAutoNum type="arabicPeriod"/>
              <a:defRPr sz="2200" spc="20" baseline="0">
                <a:solidFill>
                  <a:schemeClr val="accent1"/>
                </a:solidFill>
              </a:defRPr>
            </a:lvl1pPr>
            <a:lvl2pPr marL="536575" indent="-269875">
              <a:spcBef>
                <a:spcPts val="0"/>
              </a:spcBef>
              <a:buFont typeface="Arial" panose="020B0604020202020204" pitchFamily="34" charset="0"/>
              <a:buChar char="–"/>
              <a:defRPr sz="2200" spc="20" baseline="0">
                <a:solidFill>
                  <a:schemeClr val="accent1"/>
                </a:solidFill>
              </a:defRPr>
            </a:lvl2pPr>
            <a:lvl3pPr marL="808038" indent="-271463">
              <a:buFont typeface="Arial" panose="020B0604020202020204" pitchFamily="34" charset="0"/>
              <a:buChar char="–"/>
              <a:defRPr sz="1800" spc="20" baseline="0">
                <a:solidFill>
                  <a:schemeClr val="accent1"/>
                </a:solidFill>
              </a:defRPr>
            </a:lvl3pPr>
            <a:lvl4pPr marL="1074738" indent="-269875">
              <a:buFont typeface="Arial" panose="020B0604020202020204" pitchFamily="34" charset="0"/>
              <a:buChar char="–"/>
              <a:defRPr sz="1800" spc="20" baseline="0">
                <a:solidFill>
                  <a:schemeClr val="accent1"/>
                </a:solidFill>
              </a:defRPr>
            </a:lvl4pPr>
            <a:lvl5pPr marL="1346200" indent="-266700">
              <a:buFont typeface="Arial" panose="020B0604020202020204" pitchFamily="34" charset="0"/>
              <a:buChar char="–"/>
              <a:defRPr sz="1800" spc="2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42361B5-C60E-4032-BE39-C4527B032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BF70-FF2B-4046-B344-E95FD7E7EB5C}" type="datetime1">
              <a:rPr lang="de-DE" smtClean="0"/>
              <a:t>01.12.2020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312B0DC-1F76-4921-84CB-03C3BE9CA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Präsentationstitel, Anlass, RednerIn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747D9C-6909-444D-B6A0-80353B12B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9E66-80D0-46A3-9486-A2FE3C41025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73320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18EDCD-6687-4A84-97FC-921A7A7E0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42361B5-C60E-4032-BE39-C4527B032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1A8EB-A5F6-4B4A-BB6D-C00AF7F39C28}" type="datetime1">
              <a:rPr lang="de-DE" smtClean="0"/>
              <a:t>01.12.2020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312B0DC-1F76-4921-84CB-03C3BE9CA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Präsentationstitel, Anlass, RednerIn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747D9C-6909-444D-B6A0-80353B12B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9E66-80D0-46A3-9486-A2FE3C41025F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8BDC1C5-522F-454C-809F-9DF0F032B8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2" y="1556793"/>
            <a:ext cx="8929514" cy="453603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47818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andere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18EDCD-6687-4A84-97FC-921A7A7E0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79C652-CEC2-45A6-8DCA-EA93D9D0E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556793"/>
            <a:ext cx="11090275" cy="4536032"/>
          </a:xfrm>
        </p:spPr>
        <p:txBody>
          <a:bodyPr/>
          <a:lstStyle>
            <a:lvl1pPr>
              <a:defRPr sz="1800" spc="20" baseline="0"/>
            </a:lvl1pPr>
            <a:lvl2pPr>
              <a:defRPr sz="1800" spc="20" baseline="0"/>
            </a:lvl2pPr>
            <a:lvl3pPr>
              <a:defRPr sz="1800" spc="20" baseline="0"/>
            </a:lvl3pPr>
            <a:lvl4pPr>
              <a:defRPr sz="1800" spc="20" baseline="0"/>
            </a:lvl4pPr>
            <a:lvl5pPr>
              <a:defRPr sz="1800" spc="20"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42361B5-C60E-4032-BE39-C4527B032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7A2D-BA21-49A2-B8F9-7DDC96136E18}" type="datetime1">
              <a:rPr lang="de-DE" smtClean="0"/>
              <a:t>01.12.2020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312B0DC-1F76-4921-84CB-03C3BE9CA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Präsentationstitel, Anlass, RednerIn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747D9C-6909-444D-B6A0-80353B12B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9E66-80D0-46A3-9486-A2FE3C41025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44325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37C297-4B36-4F27-9A1C-E13E716D1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3A83-2841-498E-BE88-BC4BF87D594C}" type="datetime1">
              <a:rPr lang="de-DE" smtClean="0"/>
              <a:t>01.12.2020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95DF7A1-996A-4482-B6BB-3BE33F80B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Präsentationstitel, Anlass, RednerIn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615490-7043-4D52-AD23-FEB52E84F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9E66-80D0-46A3-9486-A2FE3C41025F}" type="slidenum">
              <a:rPr lang="de-CH" smtClean="0"/>
              <a:t>‹Nr.›</a:t>
            </a:fld>
            <a:endParaRPr lang="de-CH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2257456-75DB-4DA8-95E3-4528C013AB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1557338"/>
            <a:ext cx="11096625" cy="453548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3600"/>
              </a:spcBef>
              <a:buNone/>
              <a:defRPr sz="11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 err="1"/>
              <a:t>Zitat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07232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52C7DA-EC4B-45D7-98E5-C36602B4B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557339"/>
            <a:ext cx="11090275" cy="230371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37C297-4B36-4F27-9A1C-E13E716D1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561D8-5605-4224-B3B3-AFCEB8E3FB1A}" type="datetime1">
              <a:rPr lang="de-DE" smtClean="0"/>
              <a:t>01.12.2020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95DF7A1-996A-4482-B6BB-3BE33F80B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Präsentationstitel, Anlass, RednerIn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615490-7043-4D52-AD23-FEB52E84F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9E66-80D0-46A3-9486-A2FE3C41025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75612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bla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3E98AD65-B821-47F6-8AA8-395CC9E8B851}"/>
              </a:ext>
            </a:extLst>
          </p:cNvPr>
          <p:cNvSpPr/>
          <p:nvPr userDrawn="1"/>
        </p:nvSpPr>
        <p:spPr>
          <a:xfrm>
            <a:off x="0" y="0"/>
            <a:ext cx="12192000" cy="6857143"/>
          </a:xfrm>
          <a:custGeom>
            <a:avLst/>
            <a:gdLst>
              <a:gd name="connsiteX0" fmla="*/ 550863 w 12192000"/>
              <a:gd name="connsiteY0" fmla="*/ 548680 h 6857143"/>
              <a:gd name="connsiteX1" fmla="*/ 550863 w 12192000"/>
              <a:gd name="connsiteY1" fmla="*/ 6309320 h 6857143"/>
              <a:gd name="connsiteX2" fmla="*/ 11641138 w 12192000"/>
              <a:gd name="connsiteY2" fmla="*/ 6309320 h 6857143"/>
              <a:gd name="connsiteX3" fmla="*/ 11641138 w 12192000"/>
              <a:gd name="connsiteY3" fmla="*/ 548680 h 6857143"/>
              <a:gd name="connsiteX4" fmla="*/ 0 w 12192000"/>
              <a:gd name="connsiteY4" fmla="*/ 0 h 6857143"/>
              <a:gd name="connsiteX5" fmla="*/ 12192000 w 12192000"/>
              <a:gd name="connsiteY5" fmla="*/ 0 h 6857143"/>
              <a:gd name="connsiteX6" fmla="*/ 12192000 w 12192000"/>
              <a:gd name="connsiteY6" fmla="*/ 6857143 h 6857143"/>
              <a:gd name="connsiteX7" fmla="*/ 0 w 12192000"/>
              <a:gd name="connsiteY7" fmla="*/ 6857143 h 685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7143">
                <a:moveTo>
                  <a:pt x="550863" y="548680"/>
                </a:moveTo>
                <a:lnTo>
                  <a:pt x="550863" y="6309320"/>
                </a:lnTo>
                <a:lnTo>
                  <a:pt x="11641138" y="6309320"/>
                </a:lnTo>
                <a:lnTo>
                  <a:pt x="11641138" y="54868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7143"/>
                </a:lnTo>
                <a:lnTo>
                  <a:pt x="0" y="68571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A52C7DA-EC4B-45D7-98E5-C36602B4B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1557339"/>
            <a:ext cx="10369351" cy="230371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37C297-4B36-4F27-9A1C-E13E716D1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8938-CCA9-4227-8861-EB78449D65DF}" type="datetime1">
              <a:rPr lang="de-DE" smtClean="0"/>
              <a:t>01.12.2020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95DF7A1-996A-4482-B6BB-3BE33F80B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Präsentationstitel, Anlass, RednerIn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615490-7043-4D52-AD23-FEB52E84F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9E66-80D0-46A3-9486-A2FE3C41025F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Textfeld 8">
            <a:extLst>
              <a:ext uri="{FF2B5EF4-FFF2-40B4-BE49-F238E27FC236}">
                <a16:creationId xmlns:a16="http://schemas.microsoft.com/office/drawing/2014/main" id="{56379E1F-9B6D-460D-A1B7-6B46E0AF9A8A}"/>
              </a:ext>
            </a:extLst>
          </p:cNvPr>
          <p:cNvSpPr txBox="1"/>
          <p:nvPr userDrawn="1"/>
        </p:nvSpPr>
        <p:spPr>
          <a:xfrm>
            <a:off x="551384" y="6380858"/>
            <a:ext cx="1224136" cy="18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de-CH" sz="650" b="1" spc="10" baseline="0" dirty="0">
                <a:solidFill>
                  <a:schemeClr val="accent1"/>
                </a:solidFill>
              </a:rPr>
              <a:t>Careum Weiterbildung</a:t>
            </a:r>
          </a:p>
        </p:txBody>
      </p:sp>
    </p:spTree>
    <p:extLst>
      <p:ext uri="{BB962C8B-B14F-4D97-AF65-F5344CB8AC3E}">
        <p14:creationId xmlns:p14="http://schemas.microsoft.com/office/powerpoint/2010/main" val="2273037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4" userDrawn="1">
          <p15:clr>
            <a:srgbClr val="FBAE40"/>
          </p15:clr>
        </p15:guide>
        <p15:guide id="2" pos="710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-Animation (mit Titel) ohne Spitzmarke - MUSS IM MASTER AUSGEFÜLLT WERDEN!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Intergrund Titel">
            <a:extLst>
              <a:ext uri="{FF2B5EF4-FFF2-40B4-BE49-F238E27FC236}">
                <a16:creationId xmlns:a16="http://schemas.microsoft.com/office/drawing/2014/main" id="{749F20CE-1986-4283-81BD-F2990936EB9F}"/>
              </a:ext>
            </a:extLst>
          </p:cNvPr>
          <p:cNvSpPr txBox="1"/>
          <p:nvPr userDrawn="1"/>
        </p:nvSpPr>
        <p:spPr>
          <a:xfrm>
            <a:off x="550863" y="2492901"/>
            <a:ext cx="11090275" cy="17281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de-CH" sz="4000" b="1" dirty="0">
                <a:solidFill>
                  <a:schemeClr val="accent1"/>
                </a:solidFill>
              </a:rPr>
              <a:t>Title</a:t>
            </a:r>
          </a:p>
          <a:p>
            <a:pPr marL="0" indent="0" algn="l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de-CH" sz="4000" b="1" dirty="0">
                <a:solidFill>
                  <a:schemeClr val="accent1"/>
                </a:solidFill>
              </a:rPr>
              <a:t>(MUST </a:t>
            </a:r>
            <a:r>
              <a:rPr lang="de-CH" sz="4000" b="1" dirty="0" err="1">
                <a:solidFill>
                  <a:schemeClr val="accent1"/>
                </a:solidFill>
              </a:rPr>
              <a:t>be</a:t>
            </a:r>
            <a:r>
              <a:rPr lang="de-CH" sz="4000" b="1" dirty="0">
                <a:solidFill>
                  <a:schemeClr val="accent1"/>
                </a:solidFill>
              </a:rPr>
              <a:t> </a:t>
            </a:r>
            <a:r>
              <a:rPr lang="de-CH" sz="4000" b="1" dirty="0" err="1">
                <a:solidFill>
                  <a:schemeClr val="accent1"/>
                </a:solidFill>
              </a:rPr>
              <a:t>filled</a:t>
            </a:r>
            <a:r>
              <a:rPr lang="de-CH" sz="4000" b="1" dirty="0">
                <a:solidFill>
                  <a:schemeClr val="accent1"/>
                </a:solidFill>
              </a:rPr>
              <a:t> </a:t>
            </a:r>
          </a:p>
          <a:p>
            <a:pPr marL="0" indent="0" algn="l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de-CH" sz="4000" b="1" dirty="0">
                <a:solidFill>
                  <a:schemeClr val="accent1"/>
                </a:solidFill>
              </a:rPr>
              <a:t>out on </a:t>
            </a:r>
          </a:p>
          <a:p>
            <a:pPr marL="0" indent="0" algn="l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de-CH" sz="4000" b="1" dirty="0" err="1">
                <a:solidFill>
                  <a:schemeClr val="accent1"/>
                </a:solidFill>
              </a:rPr>
              <a:t>slide</a:t>
            </a:r>
            <a:r>
              <a:rPr lang="de-CH" sz="4000" b="1" dirty="0">
                <a:solidFill>
                  <a:schemeClr val="accent1"/>
                </a:solidFill>
              </a:rPr>
              <a:t> </a:t>
            </a:r>
            <a:r>
              <a:rPr lang="de-CH" sz="4000" b="1" dirty="0" err="1">
                <a:solidFill>
                  <a:schemeClr val="accent1"/>
                </a:solidFill>
              </a:rPr>
              <a:t>master</a:t>
            </a:r>
            <a:r>
              <a:rPr lang="de-CH" sz="4000" b="1" dirty="0">
                <a:solidFill>
                  <a:schemeClr val="accent1"/>
                </a:solidFill>
              </a:rPr>
              <a:t>!)</a:t>
            </a:r>
          </a:p>
        </p:txBody>
      </p:sp>
      <p:pic>
        <p:nvPicPr>
          <p:cNvPr id="7" name="Overlay video (MUST remain at the top of this list!)">
            <a:extLst>
              <a:ext uri="{FF2B5EF4-FFF2-40B4-BE49-F238E27FC236}">
                <a16:creationId xmlns:a16="http://schemas.microsoft.com/office/drawing/2014/main" id="{DED75FEE-A904-4907-8E81-37A29EA034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680" y="-27384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30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elfolie blau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3E98AD65-B821-47F6-8AA8-395CC9E8B851}"/>
              </a:ext>
            </a:extLst>
          </p:cNvPr>
          <p:cNvSpPr/>
          <p:nvPr userDrawn="1"/>
        </p:nvSpPr>
        <p:spPr>
          <a:xfrm>
            <a:off x="0" y="0"/>
            <a:ext cx="12192000" cy="6857143"/>
          </a:xfrm>
          <a:custGeom>
            <a:avLst/>
            <a:gdLst>
              <a:gd name="connsiteX0" fmla="*/ 550863 w 12192000"/>
              <a:gd name="connsiteY0" fmla="*/ 548680 h 6857143"/>
              <a:gd name="connsiteX1" fmla="*/ 550863 w 12192000"/>
              <a:gd name="connsiteY1" fmla="*/ 6309320 h 6857143"/>
              <a:gd name="connsiteX2" fmla="*/ 11641138 w 12192000"/>
              <a:gd name="connsiteY2" fmla="*/ 6309320 h 6857143"/>
              <a:gd name="connsiteX3" fmla="*/ 11641138 w 12192000"/>
              <a:gd name="connsiteY3" fmla="*/ 548680 h 6857143"/>
              <a:gd name="connsiteX4" fmla="*/ 0 w 12192000"/>
              <a:gd name="connsiteY4" fmla="*/ 0 h 6857143"/>
              <a:gd name="connsiteX5" fmla="*/ 12192000 w 12192000"/>
              <a:gd name="connsiteY5" fmla="*/ 0 h 6857143"/>
              <a:gd name="connsiteX6" fmla="*/ 12192000 w 12192000"/>
              <a:gd name="connsiteY6" fmla="*/ 6857143 h 6857143"/>
              <a:gd name="connsiteX7" fmla="*/ 0 w 12192000"/>
              <a:gd name="connsiteY7" fmla="*/ 6857143 h 685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7143">
                <a:moveTo>
                  <a:pt x="550863" y="548680"/>
                </a:moveTo>
                <a:lnTo>
                  <a:pt x="550863" y="6309320"/>
                </a:lnTo>
                <a:lnTo>
                  <a:pt x="11641138" y="6309320"/>
                </a:lnTo>
                <a:lnTo>
                  <a:pt x="11641138" y="54868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7143"/>
                </a:lnTo>
                <a:lnTo>
                  <a:pt x="0" y="68571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A52C7DA-EC4B-45D7-98E5-C36602B4B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1557339"/>
            <a:ext cx="10369351" cy="2303710"/>
          </a:xfrm>
        </p:spPr>
        <p:txBody>
          <a:bodyPr anchor="b"/>
          <a:lstStyle>
            <a:lvl1pPr>
              <a:defRPr sz="4400">
                <a:solidFill>
                  <a:schemeClr val="accent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37C297-4B36-4F27-9A1C-E13E716D1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FADA-BFAA-4AC6-A282-AFEFE5C17234}" type="datetime1">
              <a:rPr lang="de-DE" smtClean="0"/>
              <a:t>01.12.2020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95DF7A1-996A-4482-B6BB-3BE33F80B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Präsentationstitel, Anlass, RednerIn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615490-7043-4D52-AD23-FEB52E84F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9E66-80D0-46A3-9486-A2FE3C41025F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Textfeld 8">
            <a:extLst>
              <a:ext uri="{FF2B5EF4-FFF2-40B4-BE49-F238E27FC236}">
                <a16:creationId xmlns:a16="http://schemas.microsoft.com/office/drawing/2014/main" id="{CFA69C8F-24F4-45D0-9763-2F02CF7A0AEE}"/>
              </a:ext>
            </a:extLst>
          </p:cNvPr>
          <p:cNvSpPr txBox="1"/>
          <p:nvPr userDrawn="1"/>
        </p:nvSpPr>
        <p:spPr>
          <a:xfrm>
            <a:off x="551384" y="6380858"/>
            <a:ext cx="1224136" cy="18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de-CH" sz="650" b="1" spc="10" baseline="0" dirty="0">
                <a:solidFill>
                  <a:schemeClr val="accent1"/>
                </a:solidFill>
              </a:rPr>
              <a:t>Careum Weiterbildung</a:t>
            </a:r>
          </a:p>
        </p:txBody>
      </p:sp>
    </p:spTree>
    <p:extLst>
      <p:ext uri="{BB962C8B-B14F-4D97-AF65-F5344CB8AC3E}">
        <p14:creationId xmlns:p14="http://schemas.microsoft.com/office/powerpoint/2010/main" val="769184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4">
          <p15:clr>
            <a:srgbClr val="FBAE40"/>
          </p15:clr>
        </p15:guide>
        <p15:guide id="2" pos="710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elfolie blau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3E98AD65-B821-47F6-8AA8-395CC9E8B851}"/>
              </a:ext>
            </a:extLst>
          </p:cNvPr>
          <p:cNvSpPr/>
          <p:nvPr userDrawn="1"/>
        </p:nvSpPr>
        <p:spPr>
          <a:xfrm>
            <a:off x="0" y="0"/>
            <a:ext cx="12192000" cy="6857143"/>
          </a:xfrm>
          <a:custGeom>
            <a:avLst/>
            <a:gdLst>
              <a:gd name="connsiteX0" fmla="*/ 550863 w 12192000"/>
              <a:gd name="connsiteY0" fmla="*/ 548680 h 6857143"/>
              <a:gd name="connsiteX1" fmla="*/ 550863 w 12192000"/>
              <a:gd name="connsiteY1" fmla="*/ 6309320 h 6857143"/>
              <a:gd name="connsiteX2" fmla="*/ 11641138 w 12192000"/>
              <a:gd name="connsiteY2" fmla="*/ 6309320 h 6857143"/>
              <a:gd name="connsiteX3" fmla="*/ 11641138 w 12192000"/>
              <a:gd name="connsiteY3" fmla="*/ 548680 h 6857143"/>
              <a:gd name="connsiteX4" fmla="*/ 0 w 12192000"/>
              <a:gd name="connsiteY4" fmla="*/ 0 h 6857143"/>
              <a:gd name="connsiteX5" fmla="*/ 12192000 w 12192000"/>
              <a:gd name="connsiteY5" fmla="*/ 0 h 6857143"/>
              <a:gd name="connsiteX6" fmla="*/ 12192000 w 12192000"/>
              <a:gd name="connsiteY6" fmla="*/ 6857143 h 6857143"/>
              <a:gd name="connsiteX7" fmla="*/ 0 w 12192000"/>
              <a:gd name="connsiteY7" fmla="*/ 6857143 h 685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7143">
                <a:moveTo>
                  <a:pt x="550863" y="548680"/>
                </a:moveTo>
                <a:lnTo>
                  <a:pt x="550863" y="6309320"/>
                </a:lnTo>
                <a:lnTo>
                  <a:pt x="11641138" y="6309320"/>
                </a:lnTo>
                <a:lnTo>
                  <a:pt x="11641138" y="54868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7143"/>
                </a:lnTo>
                <a:lnTo>
                  <a:pt x="0" y="68571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A52C7DA-EC4B-45D7-98E5-C36602B4B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1557339"/>
            <a:ext cx="10369351" cy="2303710"/>
          </a:xfrm>
        </p:spPr>
        <p:txBody>
          <a:bodyPr anchor="b"/>
          <a:lstStyle>
            <a:lvl1pPr>
              <a:defRPr sz="4400">
                <a:solidFill>
                  <a:schemeClr val="accent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37C297-4B36-4F27-9A1C-E13E716D1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04F4-8DD6-48F2-8043-594B87924B90}" type="datetime1">
              <a:rPr lang="de-DE" smtClean="0"/>
              <a:t>01.12.2020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95DF7A1-996A-4482-B6BB-3BE33F80B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Präsentationstitel, Anlass, RednerIn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615490-7043-4D52-AD23-FEB52E84F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9E66-80D0-46A3-9486-A2FE3C41025F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Textfeld 8">
            <a:extLst>
              <a:ext uri="{FF2B5EF4-FFF2-40B4-BE49-F238E27FC236}">
                <a16:creationId xmlns:a16="http://schemas.microsoft.com/office/drawing/2014/main" id="{7B0309A9-6407-4BFF-9A1D-C3E3FF596E9D}"/>
              </a:ext>
            </a:extLst>
          </p:cNvPr>
          <p:cNvSpPr txBox="1"/>
          <p:nvPr userDrawn="1"/>
        </p:nvSpPr>
        <p:spPr>
          <a:xfrm>
            <a:off x="551384" y="6380858"/>
            <a:ext cx="1224136" cy="18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de-CH" sz="650" b="1" spc="10" baseline="0" dirty="0">
                <a:solidFill>
                  <a:schemeClr val="accent1"/>
                </a:solidFill>
              </a:rPr>
              <a:t>Careum Weiterbildung</a:t>
            </a:r>
          </a:p>
        </p:txBody>
      </p:sp>
    </p:spTree>
    <p:extLst>
      <p:ext uri="{BB962C8B-B14F-4D97-AF65-F5344CB8AC3E}">
        <p14:creationId xmlns:p14="http://schemas.microsoft.com/office/powerpoint/2010/main" val="1286790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4">
          <p15:clr>
            <a:srgbClr val="FBAE40"/>
          </p15:clr>
        </p15:guide>
        <p15:guide id="2" pos="710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1E3CF1-8EDE-40B3-B7BE-197111A30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E91635-A823-424E-BB23-52265F3D9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1384" y="1556794"/>
            <a:ext cx="5401122" cy="4535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9CEAB33-20F4-4DF0-9CD6-3A945FD6C1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1557338"/>
            <a:ext cx="5401122" cy="453548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49E644F-75B7-4FBF-BF65-1F62466E3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26FC-C6A9-4181-B575-7B57CEED2484}" type="datetime1">
              <a:rPr lang="de-DE" smtClean="0"/>
              <a:t>01.12.2020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CCAB56D-8FCB-4A35-B85D-9B9D33A48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Präsentationstitel, Anlass, RednerIn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3976254-BE66-49EA-8395-6601E2CA8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9E66-80D0-46A3-9486-A2FE3C41025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705162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749" userDrawn="1">
          <p15:clr>
            <a:srgbClr val="FBAE40"/>
          </p15:clr>
        </p15:guide>
        <p15:guide id="2" pos="3931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1E3CF1-8EDE-40B3-B7BE-197111A30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E91635-A823-424E-BB23-52265F3D9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528" y="1557337"/>
            <a:ext cx="3527871" cy="4535487"/>
          </a:xfrm>
        </p:spPr>
        <p:txBody>
          <a:bodyPr/>
          <a:lstStyle>
            <a:lvl1pPr marL="179388" indent="-179388">
              <a:defRPr sz="1400"/>
            </a:lvl1pPr>
            <a:lvl2pPr marL="358775" indent="-179388">
              <a:defRPr sz="1400"/>
            </a:lvl2pPr>
            <a:lvl3pPr marL="538163" indent="-179388">
              <a:defRPr sz="1400"/>
            </a:lvl3pPr>
            <a:lvl4pPr marL="717550" indent="-179388">
              <a:defRPr sz="1400"/>
            </a:lvl4pPr>
            <a:lvl5pPr marL="1074738" indent="-179388"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9CEAB33-20F4-4DF0-9CD6-3A945FD6C1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35398" y="1557338"/>
            <a:ext cx="3527871" cy="4535486"/>
          </a:xfrm>
        </p:spPr>
        <p:txBody>
          <a:bodyPr/>
          <a:lstStyle>
            <a:lvl1pPr marL="179388" indent="-179388">
              <a:defRPr sz="1400"/>
            </a:lvl1pPr>
            <a:lvl2pPr marL="358775" indent="-179388">
              <a:defRPr sz="1400"/>
            </a:lvl2pPr>
            <a:lvl3pPr marL="538163" indent="-179388">
              <a:defRPr sz="1400"/>
            </a:lvl3pPr>
            <a:lvl4pPr marL="717550" indent="-179388">
              <a:defRPr sz="1400"/>
            </a:lvl4pPr>
            <a:lvl5pPr marL="895350" indent="-177800"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49E644F-75B7-4FBF-BF65-1F62466E3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82615-36BA-406C-B08C-4BFD35B5EDA8}" type="datetime1">
              <a:rPr lang="de-DE" smtClean="0"/>
              <a:t>01.12.2020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CCAB56D-8FCB-4A35-B85D-9B9D33A48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Präsentationstitel, Anlass, RednerIn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3976254-BE66-49EA-8395-6601E2CA8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9E66-80D0-46A3-9486-A2FE3C41025F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9CE41098-AD37-4B6F-8FF8-0325CDE89D8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13267" y="1557338"/>
            <a:ext cx="3527871" cy="4535486"/>
          </a:xfrm>
        </p:spPr>
        <p:txBody>
          <a:bodyPr/>
          <a:lstStyle>
            <a:lvl1pPr marL="179388" indent="-179388">
              <a:defRPr sz="1400"/>
            </a:lvl1pPr>
            <a:lvl2pPr marL="358775" indent="-179388">
              <a:defRPr sz="1400"/>
            </a:lvl2pPr>
            <a:lvl3pPr marL="538163" indent="-179388">
              <a:defRPr sz="1400"/>
            </a:lvl3pPr>
            <a:lvl4pPr marL="717550" indent="-179388">
              <a:defRPr sz="1400"/>
            </a:lvl4pPr>
            <a:lvl5pPr marL="895350" indent="-177800"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048207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575" userDrawn="1">
          <p15:clr>
            <a:srgbClr val="FBAE40"/>
          </p15:clr>
        </p15:guide>
        <p15:guide id="2" pos="2731" userDrawn="1">
          <p15:clr>
            <a:srgbClr val="FBAE40"/>
          </p15:clr>
        </p15:guide>
        <p15:guide id="3" pos="5110" userDrawn="1">
          <p15:clr>
            <a:srgbClr val="FBAE40"/>
          </p15:clr>
        </p15:guide>
        <p15:guide id="4" pos="4955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1E3CF1-8EDE-40B3-B7BE-197111A30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76672"/>
            <a:ext cx="5400154" cy="792088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49E644F-75B7-4FBF-BF65-1F62466E3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8A8D-6C4B-4A00-84A0-AB8D59371D8F}" type="datetime1">
              <a:rPr lang="de-DE" smtClean="0"/>
              <a:t>01.12.2020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CCAB56D-8FCB-4A35-B85D-9B9D33A48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Präsentationstitel, Anlass, RednerIn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3976254-BE66-49EA-8395-6601E2CA8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9E66-80D0-46A3-9486-A2FE3C41025F}" type="slidenum">
              <a:rPr lang="de-CH" smtClean="0"/>
              <a:t>‹Nr.›</a:t>
            </a:fld>
            <a:endParaRPr lang="de-CH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8D3886D-FA7F-4058-A7D4-0F9BAE6376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384" y="1556793"/>
            <a:ext cx="5400154" cy="453650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934FBC97-C008-4667-A3BC-696136BAE64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0463" y="549275"/>
            <a:ext cx="5400675" cy="5543550"/>
          </a:xfrm>
          <a:solidFill>
            <a:srgbClr val="CFEBF8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711789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749" userDrawn="1">
          <p15:clr>
            <a:srgbClr val="FBAE40"/>
          </p15:clr>
        </p15:guide>
        <p15:guide id="2" pos="3931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1E3CF1-8EDE-40B3-B7BE-197111A30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76672"/>
            <a:ext cx="11089754" cy="792088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49E644F-75B7-4FBF-BF65-1F62466E3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405BF-BEFE-4FB4-8EE0-62CE803CDF46}" type="datetime1">
              <a:rPr lang="de-DE" smtClean="0"/>
              <a:t>01.12.2020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CCAB56D-8FCB-4A35-B85D-9B9D33A48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Präsentationstitel, Anlass, RednerIn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3976254-BE66-49EA-8395-6601E2CA8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9E66-80D0-46A3-9486-A2FE3C41025F}" type="slidenum">
              <a:rPr lang="de-CH" smtClean="0"/>
              <a:t>‹Nr.›</a:t>
            </a:fld>
            <a:endParaRPr lang="de-CH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8D3886D-FA7F-4058-A7D4-0F9BAE6376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2487" y="1556321"/>
            <a:ext cx="5400154" cy="453650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934FBC97-C008-4667-A3BC-696136BAE64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1384" y="1628800"/>
            <a:ext cx="5400675" cy="4464024"/>
          </a:xfrm>
          <a:solidFill>
            <a:srgbClr val="CFEBF8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202148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749" userDrawn="1">
          <p15:clr>
            <a:srgbClr val="FBAE40"/>
          </p15:clr>
        </p15:guide>
        <p15:guide id="2" pos="3931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1E3CF1-8EDE-40B3-B7BE-197111A30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76672"/>
            <a:ext cx="11089754" cy="792088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49E644F-75B7-4FBF-BF65-1F62466E3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5835-298C-476B-AFC0-AC1A131B791B}" type="datetime1">
              <a:rPr lang="de-DE" smtClean="0"/>
              <a:t>01.12.2020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CCAB56D-8FCB-4A35-B85D-9B9D33A48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Präsentationstitel, Anlass, RednerIn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3976254-BE66-49EA-8395-6601E2CA8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9E66-80D0-46A3-9486-A2FE3C41025F}" type="slidenum">
              <a:rPr lang="de-CH" smtClean="0"/>
              <a:t>‹Nr.›</a:t>
            </a:fld>
            <a:endParaRPr lang="de-CH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934FBC97-C008-4667-A3BC-696136BAE64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1384" y="1628800"/>
            <a:ext cx="11089754" cy="4464024"/>
          </a:xfrm>
          <a:solidFill>
            <a:srgbClr val="CFEBF8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019557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49E644F-75B7-4FBF-BF65-1F62466E3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5835-298C-476B-AFC0-AC1A131B791B}" type="datetime1">
              <a:rPr lang="de-DE" smtClean="0"/>
              <a:t>01.12.2020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CCAB56D-8FCB-4A35-B85D-9B9D33A48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Präsentationstitel, Anlass, RednerIn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3976254-BE66-49EA-8395-6601E2CA8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9E66-80D0-46A3-9486-A2FE3C41025F}" type="slidenum">
              <a:rPr lang="de-CH" smtClean="0"/>
              <a:t>‹Nr.›</a:t>
            </a:fld>
            <a:endParaRPr lang="de-CH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934FBC97-C008-4667-A3BC-696136BAE64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1384" y="548680"/>
            <a:ext cx="11089754" cy="5544144"/>
          </a:xfrm>
          <a:solidFill>
            <a:srgbClr val="CFEBF8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345304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E36F08-B44D-4C5C-A51D-11E582DE5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6BFC755-A4E2-4331-8F6D-9D1DA3CF3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172D-9051-4366-B8BE-442DAD1E82C2}" type="datetime1">
              <a:rPr lang="de-DE" smtClean="0"/>
              <a:t>01.12.2020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93B61ED-CB2E-43FE-BAF4-2F80DCF16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Präsentationstitel, Anlass, RednerIn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89DA189-58B3-452B-9991-A983340E0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9E66-80D0-46A3-9486-A2FE3C41025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825289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026786A-D81C-44DF-B9FF-BDDE49AE4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29F64-41A7-47A5-9B0A-3909D7C9D68C}" type="datetime1">
              <a:rPr lang="de-DE" smtClean="0"/>
              <a:t>01.12.2020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E075CB7-0C9B-4319-BF3A-D52C657A3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Präsentationstitel, Anlass, RednerIn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812D551-3C1E-4E22-B268-B19E8C7AB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9E66-80D0-46A3-9486-A2FE3C41025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1090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ro-Animation (mit Titel) - MUSS IM MASTER AUSGEFÜLLT WERDEN!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r Verbinder 13">
            <a:extLst>
              <a:ext uri="{FF2B5EF4-FFF2-40B4-BE49-F238E27FC236}">
                <a16:creationId xmlns:a16="http://schemas.microsoft.com/office/drawing/2014/main" id="{98A24AA9-E364-4525-8CB4-92F35A93FFDE}"/>
              </a:ext>
            </a:extLst>
          </p:cNvPr>
          <p:cNvCxnSpPr>
            <a:cxnSpLocks/>
          </p:cNvCxnSpPr>
          <p:nvPr userDrawn="1"/>
        </p:nvCxnSpPr>
        <p:spPr>
          <a:xfrm>
            <a:off x="533931" y="2348880"/>
            <a:ext cx="30548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HIntergrund Titel">
            <a:extLst>
              <a:ext uri="{FF2B5EF4-FFF2-40B4-BE49-F238E27FC236}">
                <a16:creationId xmlns:a16="http://schemas.microsoft.com/office/drawing/2014/main" id="{749F20CE-1986-4283-81BD-F2990936EB9F}"/>
              </a:ext>
            </a:extLst>
          </p:cNvPr>
          <p:cNvSpPr txBox="1"/>
          <p:nvPr userDrawn="1"/>
        </p:nvSpPr>
        <p:spPr>
          <a:xfrm>
            <a:off x="550863" y="2492901"/>
            <a:ext cx="11090275" cy="17281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de-CH" sz="4000" b="1" dirty="0">
                <a:solidFill>
                  <a:schemeClr val="accent1"/>
                </a:solidFill>
              </a:rPr>
              <a:t>Title</a:t>
            </a:r>
          </a:p>
          <a:p>
            <a:pPr marL="0" indent="0" algn="l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de-CH" sz="4000" b="1" dirty="0">
                <a:solidFill>
                  <a:schemeClr val="accent1"/>
                </a:solidFill>
              </a:rPr>
              <a:t>(MUST </a:t>
            </a:r>
            <a:r>
              <a:rPr lang="de-CH" sz="4000" b="1" dirty="0" err="1">
                <a:solidFill>
                  <a:schemeClr val="accent1"/>
                </a:solidFill>
              </a:rPr>
              <a:t>be</a:t>
            </a:r>
            <a:r>
              <a:rPr lang="de-CH" sz="4000" b="1" dirty="0">
                <a:solidFill>
                  <a:schemeClr val="accent1"/>
                </a:solidFill>
              </a:rPr>
              <a:t> </a:t>
            </a:r>
            <a:r>
              <a:rPr lang="de-CH" sz="4000" b="1" dirty="0" err="1">
                <a:solidFill>
                  <a:schemeClr val="accent1"/>
                </a:solidFill>
              </a:rPr>
              <a:t>filled</a:t>
            </a:r>
            <a:r>
              <a:rPr lang="de-CH" sz="4000" b="1" dirty="0">
                <a:solidFill>
                  <a:schemeClr val="accent1"/>
                </a:solidFill>
              </a:rPr>
              <a:t> </a:t>
            </a:r>
          </a:p>
          <a:p>
            <a:pPr marL="0" indent="0" algn="l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de-CH" sz="4000" b="1" dirty="0">
                <a:solidFill>
                  <a:schemeClr val="accent1"/>
                </a:solidFill>
              </a:rPr>
              <a:t>out on </a:t>
            </a:r>
          </a:p>
          <a:p>
            <a:pPr marL="0" indent="0" algn="l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de-CH" sz="4000" b="1" dirty="0" err="1">
                <a:solidFill>
                  <a:schemeClr val="accent1"/>
                </a:solidFill>
              </a:rPr>
              <a:t>slide</a:t>
            </a:r>
            <a:r>
              <a:rPr lang="de-CH" sz="4000" b="1" dirty="0">
                <a:solidFill>
                  <a:schemeClr val="accent1"/>
                </a:solidFill>
              </a:rPr>
              <a:t> </a:t>
            </a:r>
            <a:r>
              <a:rPr lang="de-CH" sz="4000" b="1" dirty="0" err="1">
                <a:solidFill>
                  <a:schemeClr val="accent1"/>
                </a:solidFill>
              </a:rPr>
              <a:t>master</a:t>
            </a:r>
            <a:r>
              <a:rPr lang="de-CH" sz="4000" b="1" dirty="0">
                <a:solidFill>
                  <a:schemeClr val="accent1"/>
                </a:solidFill>
              </a:rPr>
              <a:t>!)</a:t>
            </a:r>
          </a:p>
        </p:txBody>
      </p:sp>
      <p:sp>
        <p:nvSpPr>
          <p:cNvPr id="4" name="Hintergrund Spitzmarke">
            <a:extLst>
              <a:ext uri="{FF2B5EF4-FFF2-40B4-BE49-F238E27FC236}">
                <a16:creationId xmlns:a16="http://schemas.microsoft.com/office/drawing/2014/main" id="{1744B8D5-AFFC-4518-9BE1-4CA664BCB914}"/>
              </a:ext>
            </a:extLst>
          </p:cNvPr>
          <p:cNvSpPr txBox="1"/>
          <p:nvPr userDrawn="1"/>
        </p:nvSpPr>
        <p:spPr>
          <a:xfrm>
            <a:off x="550863" y="1916832"/>
            <a:ext cx="11090275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>
              <a:buFont typeface="Symbol" panose="05050102010706020507" pitchFamily="18" charset="2"/>
              <a:buNone/>
            </a:pPr>
            <a:r>
              <a:rPr lang="de-CH" sz="1800" dirty="0">
                <a:solidFill>
                  <a:schemeClr val="accent1"/>
                </a:solidFill>
              </a:rPr>
              <a:t>Spitzmarke</a:t>
            </a:r>
          </a:p>
        </p:txBody>
      </p:sp>
      <p:pic>
        <p:nvPicPr>
          <p:cNvPr id="7" name="Overlay video (MUST remain at the top of this list!)">
            <a:extLst>
              <a:ext uri="{FF2B5EF4-FFF2-40B4-BE49-F238E27FC236}">
                <a16:creationId xmlns:a16="http://schemas.microsoft.com/office/drawing/2014/main" id="{DED75FEE-A904-4907-8E81-37A29EA034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27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609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bla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52C7DA-EC4B-45D7-98E5-C36602B4B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557339"/>
            <a:ext cx="10729391" cy="230371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FCF062DC-ACEA-4A8A-A690-C75608D23022}"/>
              </a:ext>
            </a:extLst>
          </p:cNvPr>
          <p:cNvSpPr/>
          <p:nvPr userDrawn="1"/>
        </p:nvSpPr>
        <p:spPr>
          <a:xfrm>
            <a:off x="0" y="-1"/>
            <a:ext cx="12192000" cy="6857143"/>
          </a:xfrm>
          <a:custGeom>
            <a:avLst/>
            <a:gdLst>
              <a:gd name="connsiteX0" fmla="*/ 191344 w 12192000"/>
              <a:gd name="connsiteY0" fmla="*/ 188641 h 6857143"/>
              <a:gd name="connsiteX1" fmla="*/ 191344 w 12192000"/>
              <a:gd name="connsiteY1" fmla="*/ 6669361 h 6857143"/>
              <a:gd name="connsiteX2" fmla="*/ 12000656 w 12192000"/>
              <a:gd name="connsiteY2" fmla="*/ 6669361 h 6857143"/>
              <a:gd name="connsiteX3" fmla="*/ 12000656 w 12192000"/>
              <a:gd name="connsiteY3" fmla="*/ 188641 h 6857143"/>
              <a:gd name="connsiteX4" fmla="*/ 0 w 12192000"/>
              <a:gd name="connsiteY4" fmla="*/ 0 h 6857143"/>
              <a:gd name="connsiteX5" fmla="*/ 12192000 w 12192000"/>
              <a:gd name="connsiteY5" fmla="*/ 0 h 6857143"/>
              <a:gd name="connsiteX6" fmla="*/ 12192000 w 12192000"/>
              <a:gd name="connsiteY6" fmla="*/ 6857143 h 6857143"/>
              <a:gd name="connsiteX7" fmla="*/ 0 w 12192000"/>
              <a:gd name="connsiteY7" fmla="*/ 6857143 h 685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7143">
                <a:moveTo>
                  <a:pt x="191344" y="188641"/>
                </a:moveTo>
                <a:lnTo>
                  <a:pt x="191344" y="6669361"/>
                </a:lnTo>
                <a:lnTo>
                  <a:pt x="12000656" y="6669361"/>
                </a:lnTo>
                <a:lnTo>
                  <a:pt x="12000656" y="18864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7143"/>
                </a:lnTo>
                <a:lnTo>
                  <a:pt x="0" y="68571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bg1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9F6985D-F7CD-4D8C-847C-01C3E1ACE0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931" y="531748"/>
            <a:ext cx="1656000" cy="95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692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4">
          <p15:clr>
            <a:srgbClr val="FBAE40"/>
          </p15:clr>
        </p15:guide>
        <p15:guide id="2" pos="710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grün">
    <p:bg bwMode="inv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C45F0D85-4317-4091-9D3A-5C59120FE165}"/>
              </a:ext>
            </a:extLst>
          </p:cNvPr>
          <p:cNvSpPr/>
          <p:nvPr userDrawn="1"/>
        </p:nvSpPr>
        <p:spPr>
          <a:xfrm>
            <a:off x="0" y="-1"/>
            <a:ext cx="12192000" cy="6857143"/>
          </a:xfrm>
          <a:custGeom>
            <a:avLst/>
            <a:gdLst>
              <a:gd name="connsiteX0" fmla="*/ 191344 w 12192000"/>
              <a:gd name="connsiteY0" fmla="*/ 188641 h 6857143"/>
              <a:gd name="connsiteX1" fmla="*/ 191344 w 12192000"/>
              <a:gd name="connsiteY1" fmla="*/ 6669361 h 6857143"/>
              <a:gd name="connsiteX2" fmla="*/ 8112224 w 12192000"/>
              <a:gd name="connsiteY2" fmla="*/ 6669361 h 6857143"/>
              <a:gd name="connsiteX3" fmla="*/ 8112224 w 12192000"/>
              <a:gd name="connsiteY3" fmla="*/ 5661249 h 6857143"/>
              <a:gd name="connsiteX4" fmla="*/ 12000656 w 12192000"/>
              <a:gd name="connsiteY4" fmla="*/ 5661249 h 6857143"/>
              <a:gd name="connsiteX5" fmla="*/ 12000656 w 12192000"/>
              <a:gd name="connsiteY5" fmla="*/ 188641 h 6857143"/>
              <a:gd name="connsiteX6" fmla="*/ 0 w 12192000"/>
              <a:gd name="connsiteY6" fmla="*/ 0 h 6857143"/>
              <a:gd name="connsiteX7" fmla="*/ 12192000 w 12192000"/>
              <a:gd name="connsiteY7" fmla="*/ 0 h 6857143"/>
              <a:gd name="connsiteX8" fmla="*/ 12192000 w 12192000"/>
              <a:gd name="connsiteY8" fmla="*/ 6857143 h 6857143"/>
              <a:gd name="connsiteX9" fmla="*/ 0 w 12192000"/>
              <a:gd name="connsiteY9" fmla="*/ 6857143 h 685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7143">
                <a:moveTo>
                  <a:pt x="191344" y="188641"/>
                </a:moveTo>
                <a:lnTo>
                  <a:pt x="191344" y="6669361"/>
                </a:lnTo>
                <a:lnTo>
                  <a:pt x="8112224" y="6669361"/>
                </a:lnTo>
                <a:lnTo>
                  <a:pt x="8112224" y="5661249"/>
                </a:lnTo>
                <a:lnTo>
                  <a:pt x="12000656" y="5661249"/>
                </a:lnTo>
                <a:lnTo>
                  <a:pt x="12000656" y="18864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7143"/>
                </a:lnTo>
                <a:lnTo>
                  <a:pt x="0" y="68571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400" dirty="0">
              <a:solidFill>
                <a:schemeClr val="accent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A52C7DA-EC4B-45D7-98E5-C36602B4B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557339"/>
            <a:ext cx="10729391" cy="2303710"/>
          </a:xfrm>
        </p:spPr>
        <p:txBody>
          <a:bodyPr anchor="b"/>
          <a:lstStyle>
            <a:lvl1pPr>
              <a:defRPr sz="4400">
                <a:solidFill>
                  <a:schemeClr val="accent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68BAC9-B0E5-42AA-8D8E-ECEC26D0242A}"/>
              </a:ext>
            </a:extLst>
          </p:cNvPr>
          <p:cNvSpPr/>
          <p:nvPr userDrawn="1"/>
        </p:nvSpPr>
        <p:spPr>
          <a:xfrm>
            <a:off x="6480720" y="5661248"/>
            <a:ext cx="1991544" cy="1196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CH" sz="1400" dirty="0">
              <a:solidFill>
                <a:schemeClr val="accent2"/>
              </a:solidFill>
            </a:endParaRPr>
          </a:p>
        </p:txBody>
      </p:sp>
      <p:sp>
        <p:nvSpPr>
          <p:cNvPr id="9" name="Textfeld 3">
            <a:extLst>
              <a:ext uri="{FF2B5EF4-FFF2-40B4-BE49-F238E27FC236}">
                <a16:creationId xmlns:a16="http://schemas.microsoft.com/office/drawing/2014/main" id="{8F5E53DE-21C4-4173-A88B-D8490634A598}"/>
              </a:ext>
            </a:extLst>
          </p:cNvPr>
          <p:cNvSpPr txBox="1"/>
          <p:nvPr userDrawn="1"/>
        </p:nvSpPr>
        <p:spPr>
          <a:xfrm>
            <a:off x="6816080" y="5949280"/>
            <a:ext cx="5040560" cy="6480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>
              <a:lnSpc>
                <a:spcPct val="120000"/>
              </a:lnSpc>
              <a:buFont typeface="Symbol" panose="05050102010706020507" pitchFamily="18" charset="2"/>
              <a:buNone/>
            </a:pPr>
            <a:r>
              <a:rPr lang="en-GB" sz="1100" b="1" dirty="0">
                <a:solidFill>
                  <a:schemeClr val="accent1"/>
                </a:solidFill>
              </a:rPr>
              <a:t>Careum </a:t>
            </a:r>
            <a:r>
              <a:rPr lang="en-GB" sz="1100" b="1" dirty="0" err="1">
                <a:solidFill>
                  <a:schemeClr val="accent1"/>
                </a:solidFill>
              </a:rPr>
              <a:t>Weiterbildung</a:t>
            </a:r>
            <a:r>
              <a:rPr lang="en-GB" sz="1100" b="1" dirty="0">
                <a:solidFill>
                  <a:schemeClr val="accent1"/>
                </a:solidFill>
              </a:rPr>
              <a:t> </a:t>
            </a:r>
          </a:p>
          <a:p>
            <a:pPr marL="0" indent="0" algn="l">
              <a:lnSpc>
                <a:spcPct val="120000"/>
              </a:lnSpc>
              <a:buFont typeface="Symbol" panose="05050102010706020507" pitchFamily="18" charset="2"/>
              <a:buNone/>
            </a:pPr>
            <a:r>
              <a:rPr lang="en-GB" sz="1100" b="0" dirty="0" err="1">
                <a:solidFill>
                  <a:schemeClr val="accent1"/>
                </a:solidFill>
              </a:rPr>
              <a:t>Mühlemattstrasse</a:t>
            </a:r>
            <a:r>
              <a:rPr lang="en-GB" sz="1100" b="0" dirty="0">
                <a:solidFill>
                  <a:schemeClr val="accent1"/>
                </a:solidFill>
              </a:rPr>
              <a:t> 42, CH-5000 Aarau, Schweiz</a:t>
            </a:r>
          </a:p>
          <a:p>
            <a:pPr marL="0" indent="0" algn="l">
              <a:lnSpc>
                <a:spcPct val="120000"/>
              </a:lnSpc>
              <a:buFont typeface="Symbol" panose="05050102010706020507" pitchFamily="18" charset="2"/>
              <a:buNone/>
            </a:pPr>
            <a:r>
              <a:rPr lang="en-GB" sz="1100" b="0" dirty="0">
                <a:solidFill>
                  <a:schemeClr val="accent1"/>
                </a:solidFill>
              </a:rPr>
              <a:t>T +41 62 837 58 58, info@careum-weiterbildung.ch, careum-weiterbildung.ch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BD6729D-17EF-4B60-AEAB-E58F2B24FE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931" y="531748"/>
            <a:ext cx="1656000" cy="95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104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4">
          <p15:clr>
            <a:srgbClr val="FBAE40"/>
          </p15:clr>
        </p15:guide>
        <p15:guide id="2" pos="710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bordeaux">
    <p:bg bwMode="invGray"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52C7DA-EC4B-45D7-98E5-C36602B4B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557339"/>
            <a:ext cx="10729391" cy="2303710"/>
          </a:xfrm>
        </p:spPr>
        <p:txBody>
          <a:bodyPr anchor="b"/>
          <a:lstStyle>
            <a:lvl1pPr>
              <a:defRPr sz="4400">
                <a:solidFill>
                  <a:schemeClr val="accent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EB99A0F0-4C97-43F9-9DC1-9051E31ABF05}"/>
              </a:ext>
            </a:extLst>
          </p:cNvPr>
          <p:cNvSpPr/>
          <p:nvPr userDrawn="1"/>
        </p:nvSpPr>
        <p:spPr>
          <a:xfrm>
            <a:off x="0" y="-1"/>
            <a:ext cx="12192000" cy="6857143"/>
          </a:xfrm>
          <a:custGeom>
            <a:avLst/>
            <a:gdLst>
              <a:gd name="connsiteX0" fmla="*/ 191344 w 12192000"/>
              <a:gd name="connsiteY0" fmla="*/ 188641 h 6857143"/>
              <a:gd name="connsiteX1" fmla="*/ 191344 w 12192000"/>
              <a:gd name="connsiteY1" fmla="*/ 6669361 h 6857143"/>
              <a:gd name="connsiteX2" fmla="*/ 8112224 w 12192000"/>
              <a:gd name="connsiteY2" fmla="*/ 6669361 h 6857143"/>
              <a:gd name="connsiteX3" fmla="*/ 8112224 w 12192000"/>
              <a:gd name="connsiteY3" fmla="*/ 5661249 h 6857143"/>
              <a:gd name="connsiteX4" fmla="*/ 12000656 w 12192000"/>
              <a:gd name="connsiteY4" fmla="*/ 5661249 h 6857143"/>
              <a:gd name="connsiteX5" fmla="*/ 12000656 w 12192000"/>
              <a:gd name="connsiteY5" fmla="*/ 188641 h 6857143"/>
              <a:gd name="connsiteX6" fmla="*/ 0 w 12192000"/>
              <a:gd name="connsiteY6" fmla="*/ 0 h 6857143"/>
              <a:gd name="connsiteX7" fmla="*/ 12192000 w 12192000"/>
              <a:gd name="connsiteY7" fmla="*/ 0 h 6857143"/>
              <a:gd name="connsiteX8" fmla="*/ 12192000 w 12192000"/>
              <a:gd name="connsiteY8" fmla="*/ 6857143 h 6857143"/>
              <a:gd name="connsiteX9" fmla="*/ 0 w 12192000"/>
              <a:gd name="connsiteY9" fmla="*/ 6857143 h 685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7143">
                <a:moveTo>
                  <a:pt x="191344" y="188641"/>
                </a:moveTo>
                <a:lnTo>
                  <a:pt x="191344" y="6669361"/>
                </a:lnTo>
                <a:lnTo>
                  <a:pt x="8112224" y="6669361"/>
                </a:lnTo>
                <a:lnTo>
                  <a:pt x="8112224" y="5661249"/>
                </a:lnTo>
                <a:lnTo>
                  <a:pt x="12000656" y="5661249"/>
                </a:lnTo>
                <a:lnTo>
                  <a:pt x="12000656" y="18864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7143"/>
                </a:lnTo>
                <a:lnTo>
                  <a:pt x="0" y="68571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400" dirty="0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06ECAE-98E6-4C4C-B9A3-F1E3841F1044}"/>
              </a:ext>
            </a:extLst>
          </p:cNvPr>
          <p:cNvSpPr/>
          <p:nvPr userDrawn="1"/>
        </p:nvSpPr>
        <p:spPr>
          <a:xfrm>
            <a:off x="6480720" y="5661248"/>
            <a:ext cx="1991544" cy="1196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CH" sz="1400" dirty="0">
              <a:solidFill>
                <a:schemeClr val="accent2"/>
              </a:solidFill>
            </a:endParaRPr>
          </a:p>
        </p:txBody>
      </p:sp>
      <p:sp>
        <p:nvSpPr>
          <p:cNvPr id="11" name="Textfeld 3">
            <a:extLst>
              <a:ext uri="{FF2B5EF4-FFF2-40B4-BE49-F238E27FC236}">
                <a16:creationId xmlns:a16="http://schemas.microsoft.com/office/drawing/2014/main" id="{662C632D-C5BF-41EA-AF83-9A9E3B0AAE9B}"/>
              </a:ext>
            </a:extLst>
          </p:cNvPr>
          <p:cNvSpPr txBox="1"/>
          <p:nvPr userDrawn="1"/>
        </p:nvSpPr>
        <p:spPr>
          <a:xfrm>
            <a:off x="6816080" y="5949280"/>
            <a:ext cx="5040560" cy="6480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>
              <a:lnSpc>
                <a:spcPct val="120000"/>
              </a:lnSpc>
              <a:buFont typeface="Symbol" panose="05050102010706020507" pitchFamily="18" charset="2"/>
              <a:buNone/>
            </a:pPr>
            <a:r>
              <a:rPr lang="en-GB" sz="1100" b="1" dirty="0">
                <a:solidFill>
                  <a:schemeClr val="accent1"/>
                </a:solidFill>
              </a:rPr>
              <a:t>Careum </a:t>
            </a:r>
            <a:r>
              <a:rPr lang="en-GB" sz="1100" b="1" dirty="0" err="1">
                <a:solidFill>
                  <a:schemeClr val="accent1"/>
                </a:solidFill>
              </a:rPr>
              <a:t>Weiterbildung</a:t>
            </a:r>
            <a:r>
              <a:rPr lang="en-GB" sz="1100" b="1" dirty="0">
                <a:solidFill>
                  <a:schemeClr val="accent1"/>
                </a:solidFill>
              </a:rPr>
              <a:t> </a:t>
            </a:r>
          </a:p>
          <a:p>
            <a:pPr marL="0" indent="0" algn="l">
              <a:lnSpc>
                <a:spcPct val="120000"/>
              </a:lnSpc>
              <a:buFont typeface="Symbol" panose="05050102010706020507" pitchFamily="18" charset="2"/>
              <a:buNone/>
            </a:pPr>
            <a:r>
              <a:rPr lang="en-GB" sz="1100" b="0" dirty="0" err="1">
                <a:solidFill>
                  <a:schemeClr val="accent1"/>
                </a:solidFill>
              </a:rPr>
              <a:t>Mühlemattstrasse</a:t>
            </a:r>
            <a:r>
              <a:rPr lang="en-GB" sz="1100" b="0" dirty="0">
                <a:solidFill>
                  <a:schemeClr val="accent1"/>
                </a:solidFill>
              </a:rPr>
              <a:t> 42, CH-5000 Aarau, Schweiz</a:t>
            </a:r>
          </a:p>
          <a:p>
            <a:pPr marL="0" indent="0" algn="l">
              <a:lnSpc>
                <a:spcPct val="120000"/>
              </a:lnSpc>
              <a:buFont typeface="Symbol" panose="05050102010706020507" pitchFamily="18" charset="2"/>
              <a:buNone/>
            </a:pPr>
            <a:r>
              <a:rPr lang="en-GB" sz="1100" b="0" dirty="0">
                <a:solidFill>
                  <a:schemeClr val="accent1"/>
                </a:solidFill>
              </a:rPr>
              <a:t>T +41 62 837 58 58, info@careum-weiterbildung.ch, careum-weiterbildung.ch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37E8FF7-420B-4651-AF66-1C169A9D1D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931" y="531748"/>
            <a:ext cx="1656000" cy="95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723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4">
          <p15:clr>
            <a:srgbClr val="FBAE40"/>
          </p15:clr>
        </p15:guide>
        <p15:guide id="2" pos="710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0BC33FFD-9248-46B2-A4CF-BC5DD1DE4DC0}"/>
              </a:ext>
            </a:extLst>
          </p:cNvPr>
          <p:cNvSpPr/>
          <p:nvPr userDrawn="1"/>
        </p:nvSpPr>
        <p:spPr>
          <a:xfrm>
            <a:off x="0" y="-1"/>
            <a:ext cx="12192000" cy="6857143"/>
          </a:xfrm>
          <a:custGeom>
            <a:avLst/>
            <a:gdLst>
              <a:gd name="connsiteX0" fmla="*/ 191344 w 12192000"/>
              <a:gd name="connsiteY0" fmla="*/ 188641 h 6857143"/>
              <a:gd name="connsiteX1" fmla="*/ 191344 w 12192000"/>
              <a:gd name="connsiteY1" fmla="*/ 6669361 h 6857143"/>
              <a:gd name="connsiteX2" fmla="*/ 12000656 w 12192000"/>
              <a:gd name="connsiteY2" fmla="*/ 6669361 h 6857143"/>
              <a:gd name="connsiteX3" fmla="*/ 12000656 w 12192000"/>
              <a:gd name="connsiteY3" fmla="*/ 188641 h 6857143"/>
              <a:gd name="connsiteX4" fmla="*/ 0 w 12192000"/>
              <a:gd name="connsiteY4" fmla="*/ 0 h 6857143"/>
              <a:gd name="connsiteX5" fmla="*/ 12192000 w 12192000"/>
              <a:gd name="connsiteY5" fmla="*/ 0 h 6857143"/>
              <a:gd name="connsiteX6" fmla="*/ 12192000 w 12192000"/>
              <a:gd name="connsiteY6" fmla="*/ 6857143 h 6857143"/>
              <a:gd name="connsiteX7" fmla="*/ 0 w 12192000"/>
              <a:gd name="connsiteY7" fmla="*/ 6857143 h 685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7143">
                <a:moveTo>
                  <a:pt x="191344" y="188641"/>
                </a:moveTo>
                <a:lnTo>
                  <a:pt x="191344" y="6669361"/>
                </a:lnTo>
                <a:lnTo>
                  <a:pt x="12000656" y="6669361"/>
                </a:lnTo>
                <a:lnTo>
                  <a:pt x="12000656" y="18864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7143"/>
                </a:lnTo>
                <a:lnTo>
                  <a:pt x="0" y="68571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B006594-7CD4-4B90-8E11-3BD6F297DF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3212976"/>
            <a:ext cx="11089754" cy="1584176"/>
          </a:xfrm>
        </p:spPr>
        <p:txBody>
          <a:bodyPr anchor="t"/>
          <a:lstStyle>
            <a:lvl1pPr algn="l">
              <a:lnSpc>
                <a:spcPts val="6400"/>
              </a:lnSpc>
              <a:defRPr sz="62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350B867-1244-4932-8CC7-A61C74ED51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2" y="4941167"/>
            <a:ext cx="11090275" cy="1143407"/>
          </a:xfrm>
        </p:spPr>
        <p:txBody>
          <a:bodyPr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1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C3CD797-C3C7-431F-B9D1-EA4C4DA862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2636912"/>
            <a:ext cx="11090275" cy="279780"/>
          </a:xfrm>
        </p:spPr>
        <p:txBody>
          <a:bodyPr/>
          <a:lstStyle>
            <a:lvl1pPr marL="0" indent="0">
              <a:buNone/>
              <a:defRPr sz="11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Spitzmarke</a:t>
            </a:r>
            <a:endParaRPr lang="de-CH" dirty="0"/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7ED7B0C4-B3F7-4026-8FF6-283E0DB55BEE}"/>
              </a:ext>
            </a:extLst>
          </p:cNvPr>
          <p:cNvCxnSpPr>
            <a:cxnSpLocks/>
          </p:cNvCxnSpPr>
          <p:nvPr userDrawn="1"/>
        </p:nvCxnSpPr>
        <p:spPr>
          <a:xfrm>
            <a:off x="533931" y="2969567"/>
            <a:ext cx="30548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747FBB8F-038E-4539-8D8D-F2E8EE449A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931" y="531748"/>
            <a:ext cx="1656000" cy="95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82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 weiss ohne Spitzmar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0BC33FFD-9248-46B2-A4CF-BC5DD1DE4DC0}"/>
              </a:ext>
            </a:extLst>
          </p:cNvPr>
          <p:cNvSpPr/>
          <p:nvPr userDrawn="1"/>
        </p:nvSpPr>
        <p:spPr>
          <a:xfrm>
            <a:off x="0" y="-1"/>
            <a:ext cx="12192000" cy="6857143"/>
          </a:xfrm>
          <a:custGeom>
            <a:avLst/>
            <a:gdLst>
              <a:gd name="connsiteX0" fmla="*/ 191344 w 12192000"/>
              <a:gd name="connsiteY0" fmla="*/ 188641 h 6857143"/>
              <a:gd name="connsiteX1" fmla="*/ 191344 w 12192000"/>
              <a:gd name="connsiteY1" fmla="*/ 6669361 h 6857143"/>
              <a:gd name="connsiteX2" fmla="*/ 12000656 w 12192000"/>
              <a:gd name="connsiteY2" fmla="*/ 6669361 h 6857143"/>
              <a:gd name="connsiteX3" fmla="*/ 12000656 w 12192000"/>
              <a:gd name="connsiteY3" fmla="*/ 188641 h 6857143"/>
              <a:gd name="connsiteX4" fmla="*/ 0 w 12192000"/>
              <a:gd name="connsiteY4" fmla="*/ 0 h 6857143"/>
              <a:gd name="connsiteX5" fmla="*/ 12192000 w 12192000"/>
              <a:gd name="connsiteY5" fmla="*/ 0 h 6857143"/>
              <a:gd name="connsiteX6" fmla="*/ 12192000 w 12192000"/>
              <a:gd name="connsiteY6" fmla="*/ 6857143 h 6857143"/>
              <a:gd name="connsiteX7" fmla="*/ 0 w 12192000"/>
              <a:gd name="connsiteY7" fmla="*/ 6857143 h 685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7143">
                <a:moveTo>
                  <a:pt x="191344" y="188641"/>
                </a:moveTo>
                <a:lnTo>
                  <a:pt x="191344" y="6669361"/>
                </a:lnTo>
                <a:lnTo>
                  <a:pt x="12000656" y="6669361"/>
                </a:lnTo>
                <a:lnTo>
                  <a:pt x="12000656" y="18864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7143"/>
                </a:lnTo>
                <a:lnTo>
                  <a:pt x="0" y="68571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B006594-7CD4-4B90-8E11-3BD6F297DF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3212976"/>
            <a:ext cx="11089754" cy="1584176"/>
          </a:xfrm>
        </p:spPr>
        <p:txBody>
          <a:bodyPr anchor="t"/>
          <a:lstStyle>
            <a:lvl1pPr algn="l">
              <a:lnSpc>
                <a:spcPts val="6400"/>
              </a:lnSpc>
              <a:defRPr sz="62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350B867-1244-4932-8CC7-A61C74ED51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2" y="4941167"/>
            <a:ext cx="11090275" cy="1143407"/>
          </a:xfrm>
        </p:spPr>
        <p:txBody>
          <a:bodyPr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1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47FBB8F-038E-4539-8D8D-F2E8EE449A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931" y="531748"/>
            <a:ext cx="1656000" cy="95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495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la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0BC33FFD-9248-46B2-A4CF-BC5DD1DE4DC0}"/>
              </a:ext>
            </a:extLst>
          </p:cNvPr>
          <p:cNvSpPr/>
          <p:nvPr userDrawn="1"/>
        </p:nvSpPr>
        <p:spPr>
          <a:xfrm>
            <a:off x="0" y="-1"/>
            <a:ext cx="12192000" cy="6857143"/>
          </a:xfrm>
          <a:custGeom>
            <a:avLst/>
            <a:gdLst>
              <a:gd name="connsiteX0" fmla="*/ 191344 w 12192000"/>
              <a:gd name="connsiteY0" fmla="*/ 188641 h 6857143"/>
              <a:gd name="connsiteX1" fmla="*/ 191344 w 12192000"/>
              <a:gd name="connsiteY1" fmla="*/ 6669361 h 6857143"/>
              <a:gd name="connsiteX2" fmla="*/ 12000656 w 12192000"/>
              <a:gd name="connsiteY2" fmla="*/ 6669361 h 6857143"/>
              <a:gd name="connsiteX3" fmla="*/ 12000656 w 12192000"/>
              <a:gd name="connsiteY3" fmla="*/ 188641 h 6857143"/>
              <a:gd name="connsiteX4" fmla="*/ 0 w 12192000"/>
              <a:gd name="connsiteY4" fmla="*/ 0 h 6857143"/>
              <a:gd name="connsiteX5" fmla="*/ 12192000 w 12192000"/>
              <a:gd name="connsiteY5" fmla="*/ 0 h 6857143"/>
              <a:gd name="connsiteX6" fmla="*/ 12192000 w 12192000"/>
              <a:gd name="connsiteY6" fmla="*/ 6857143 h 6857143"/>
              <a:gd name="connsiteX7" fmla="*/ 0 w 12192000"/>
              <a:gd name="connsiteY7" fmla="*/ 6857143 h 685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7143">
                <a:moveTo>
                  <a:pt x="191344" y="188641"/>
                </a:moveTo>
                <a:lnTo>
                  <a:pt x="191344" y="6669361"/>
                </a:lnTo>
                <a:lnTo>
                  <a:pt x="12000656" y="6669361"/>
                </a:lnTo>
                <a:lnTo>
                  <a:pt x="12000656" y="18864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7143"/>
                </a:lnTo>
                <a:lnTo>
                  <a:pt x="0" y="68571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B006594-7CD4-4B90-8E11-3BD6F297DF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3212976"/>
            <a:ext cx="11089754" cy="1584176"/>
          </a:xfrm>
        </p:spPr>
        <p:txBody>
          <a:bodyPr anchor="t"/>
          <a:lstStyle>
            <a:lvl1pPr algn="l">
              <a:lnSpc>
                <a:spcPts val="6400"/>
              </a:lnSpc>
              <a:defRPr sz="62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350B867-1244-4932-8CC7-A61C74ED51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2" y="4941167"/>
            <a:ext cx="11090275" cy="1143407"/>
          </a:xfrm>
        </p:spPr>
        <p:txBody>
          <a:bodyPr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1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C3CD797-C3C7-431F-B9D1-EA4C4DA862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2636912"/>
            <a:ext cx="11090275" cy="279780"/>
          </a:xfrm>
        </p:spPr>
        <p:txBody>
          <a:bodyPr/>
          <a:lstStyle>
            <a:lvl1pPr marL="0" indent="0">
              <a:buNone/>
              <a:defRPr sz="11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Spitzmarke</a:t>
            </a:r>
            <a:endParaRPr lang="de-CH" dirty="0"/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7ED7B0C4-B3F7-4026-8FF6-283E0DB55BEE}"/>
              </a:ext>
            </a:extLst>
          </p:cNvPr>
          <p:cNvCxnSpPr>
            <a:cxnSpLocks/>
          </p:cNvCxnSpPr>
          <p:nvPr userDrawn="1"/>
        </p:nvCxnSpPr>
        <p:spPr>
          <a:xfrm>
            <a:off x="533931" y="2969567"/>
            <a:ext cx="30548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B69D534E-EE95-4FD2-8B66-0EF2219AA3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931" y="531748"/>
            <a:ext cx="1656000" cy="95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785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 blau ohne Spitzmark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0BC33FFD-9248-46B2-A4CF-BC5DD1DE4DC0}"/>
              </a:ext>
            </a:extLst>
          </p:cNvPr>
          <p:cNvSpPr/>
          <p:nvPr userDrawn="1"/>
        </p:nvSpPr>
        <p:spPr>
          <a:xfrm>
            <a:off x="0" y="-1"/>
            <a:ext cx="12192000" cy="6857143"/>
          </a:xfrm>
          <a:custGeom>
            <a:avLst/>
            <a:gdLst>
              <a:gd name="connsiteX0" fmla="*/ 191344 w 12192000"/>
              <a:gd name="connsiteY0" fmla="*/ 188641 h 6857143"/>
              <a:gd name="connsiteX1" fmla="*/ 191344 w 12192000"/>
              <a:gd name="connsiteY1" fmla="*/ 6669361 h 6857143"/>
              <a:gd name="connsiteX2" fmla="*/ 12000656 w 12192000"/>
              <a:gd name="connsiteY2" fmla="*/ 6669361 h 6857143"/>
              <a:gd name="connsiteX3" fmla="*/ 12000656 w 12192000"/>
              <a:gd name="connsiteY3" fmla="*/ 188641 h 6857143"/>
              <a:gd name="connsiteX4" fmla="*/ 0 w 12192000"/>
              <a:gd name="connsiteY4" fmla="*/ 0 h 6857143"/>
              <a:gd name="connsiteX5" fmla="*/ 12192000 w 12192000"/>
              <a:gd name="connsiteY5" fmla="*/ 0 h 6857143"/>
              <a:gd name="connsiteX6" fmla="*/ 12192000 w 12192000"/>
              <a:gd name="connsiteY6" fmla="*/ 6857143 h 6857143"/>
              <a:gd name="connsiteX7" fmla="*/ 0 w 12192000"/>
              <a:gd name="connsiteY7" fmla="*/ 6857143 h 685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7143">
                <a:moveTo>
                  <a:pt x="191344" y="188641"/>
                </a:moveTo>
                <a:lnTo>
                  <a:pt x="191344" y="6669361"/>
                </a:lnTo>
                <a:lnTo>
                  <a:pt x="12000656" y="6669361"/>
                </a:lnTo>
                <a:lnTo>
                  <a:pt x="12000656" y="18864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7143"/>
                </a:lnTo>
                <a:lnTo>
                  <a:pt x="0" y="68571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B006594-7CD4-4B90-8E11-3BD6F297DF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3212976"/>
            <a:ext cx="11089754" cy="1584176"/>
          </a:xfrm>
        </p:spPr>
        <p:txBody>
          <a:bodyPr anchor="t"/>
          <a:lstStyle>
            <a:lvl1pPr algn="l">
              <a:lnSpc>
                <a:spcPts val="6400"/>
              </a:lnSpc>
              <a:defRPr sz="62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350B867-1244-4932-8CC7-A61C74ED51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2" y="4941167"/>
            <a:ext cx="11090275" cy="1143407"/>
          </a:xfrm>
        </p:spPr>
        <p:txBody>
          <a:bodyPr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1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69D534E-EE95-4FD2-8B66-0EF2219AA3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931" y="531748"/>
            <a:ext cx="1656000" cy="95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815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grün">
    <p:bg bwMode="inv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0BC33FFD-9248-46B2-A4CF-BC5DD1DE4DC0}"/>
              </a:ext>
            </a:extLst>
          </p:cNvPr>
          <p:cNvSpPr/>
          <p:nvPr userDrawn="1"/>
        </p:nvSpPr>
        <p:spPr>
          <a:xfrm>
            <a:off x="0" y="-1"/>
            <a:ext cx="12192000" cy="6857143"/>
          </a:xfrm>
          <a:custGeom>
            <a:avLst/>
            <a:gdLst>
              <a:gd name="connsiteX0" fmla="*/ 191344 w 12192000"/>
              <a:gd name="connsiteY0" fmla="*/ 188641 h 6857143"/>
              <a:gd name="connsiteX1" fmla="*/ 191344 w 12192000"/>
              <a:gd name="connsiteY1" fmla="*/ 6669361 h 6857143"/>
              <a:gd name="connsiteX2" fmla="*/ 12000656 w 12192000"/>
              <a:gd name="connsiteY2" fmla="*/ 6669361 h 6857143"/>
              <a:gd name="connsiteX3" fmla="*/ 12000656 w 12192000"/>
              <a:gd name="connsiteY3" fmla="*/ 188641 h 6857143"/>
              <a:gd name="connsiteX4" fmla="*/ 0 w 12192000"/>
              <a:gd name="connsiteY4" fmla="*/ 0 h 6857143"/>
              <a:gd name="connsiteX5" fmla="*/ 12192000 w 12192000"/>
              <a:gd name="connsiteY5" fmla="*/ 0 h 6857143"/>
              <a:gd name="connsiteX6" fmla="*/ 12192000 w 12192000"/>
              <a:gd name="connsiteY6" fmla="*/ 6857143 h 6857143"/>
              <a:gd name="connsiteX7" fmla="*/ 0 w 12192000"/>
              <a:gd name="connsiteY7" fmla="*/ 6857143 h 685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7143">
                <a:moveTo>
                  <a:pt x="191344" y="188641"/>
                </a:moveTo>
                <a:lnTo>
                  <a:pt x="191344" y="6669361"/>
                </a:lnTo>
                <a:lnTo>
                  <a:pt x="12000656" y="6669361"/>
                </a:lnTo>
                <a:lnTo>
                  <a:pt x="12000656" y="18864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7143"/>
                </a:lnTo>
                <a:lnTo>
                  <a:pt x="0" y="68571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B006594-7CD4-4B90-8E11-3BD6F297DF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3212976"/>
            <a:ext cx="11089754" cy="1584176"/>
          </a:xfrm>
        </p:spPr>
        <p:txBody>
          <a:bodyPr anchor="t"/>
          <a:lstStyle>
            <a:lvl1pPr algn="l">
              <a:lnSpc>
                <a:spcPts val="6400"/>
              </a:lnSpc>
              <a:defRPr sz="6200">
                <a:solidFill>
                  <a:schemeClr val="accent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350B867-1244-4932-8CC7-A61C74ED51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2" y="4941167"/>
            <a:ext cx="11090275" cy="1143407"/>
          </a:xfrm>
        </p:spPr>
        <p:txBody>
          <a:bodyPr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1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C3CD797-C3C7-431F-B9D1-EA4C4DA862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2636912"/>
            <a:ext cx="11090275" cy="279780"/>
          </a:xfrm>
        </p:spPr>
        <p:txBody>
          <a:bodyPr/>
          <a:lstStyle>
            <a:lvl1pPr marL="0" indent="0">
              <a:buNone/>
              <a:defRPr sz="1100" b="1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Spitzmarke</a:t>
            </a:r>
            <a:endParaRPr lang="de-CH" dirty="0"/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7ED7B0C4-B3F7-4026-8FF6-283E0DB55BEE}"/>
              </a:ext>
            </a:extLst>
          </p:cNvPr>
          <p:cNvCxnSpPr>
            <a:cxnSpLocks/>
          </p:cNvCxnSpPr>
          <p:nvPr userDrawn="1"/>
        </p:nvCxnSpPr>
        <p:spPr>
          <a:xfrm>
            <a:off x="533931" y="2969567"/>
            <a:ext cx="30548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715B09B3-1D7E-4F73-80A9-98CC558C6F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931" y="531748"/>
            <a:ext cx="1656000" cy="95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855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 grün ohne Spitzmarke">
    <p:bg bwMode="inv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0BC33FFD-9248-46B2-A4CF-BC5DD1DE4DC0}"/>
              </a:ext>
            </a:extLst>
          </p:cNvPr>
          <p:cNvSpPr/>
          <p:nvPr userDrawn="1"/>
        </p:nvSpPr>
        <p:spPr>
          <a:xfrm>
            <a:off x="0" y="-1"/>
            <a:ext cx="12192000" cy="6857143"/>
          </a:xfrm>
          <a:custGeom>
            <a:avLst/>
            <a:gdLst>
              <a:gd name="connsiteX0" fmla="*/ 191344 w 12192000"/>
              <a:gd name="connsiteY0" fmla="*/ 188641 h 6857143"/>
              <a:gd name="connsiteX1" fmla="*/ 191344 w 12192000"/>
              <a:gd name="connsiteY1" fmla="*/ 6669361 h 6857143"/>
              <a:gd name="connsiteX2" fmla="*/ 12000656 w 12192000"/>
              <a:gd name="connsiteY2" fmla="*/ 6669361 h 6857143"/>
              <a:gd name="connsiteX3" fmla="*/ 12000656 w 12192000"/>
              <a:gd name="connsiteY3" fmla="*/ 188641 h 6857143"/>
              <a:gd name="connsiteX4" fmla="*/ 0 w 12192000"/>
              <a:gd name="connsiteY4" fmla="*/ 0 h 6857143"/>
              <a:gd name="connsiteX5" fmla="*/ 12192000 w 12192000"/>
              <a:gd name="connsiteY5" fmla="*/ 0 h 6857143"/>
              <a:gd name="connsiteX6" fmla="*/ 12192000 w 12192000"/>
              <a:gd name="connsiteY6" fmla="*/ 6857143 h 6857143"/>
              <a:gd name="connsiteX7" fmla="*/ 0 w 12192000"/>
              <a:gd name="connsiteY7" fmla="*/ 6857143 h 685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7143">
                <a:moveTo>
                  <a:pt x="191344" y="188641"/>
                </a:moveTo>
                <a:lnTo>
                  <a:pt x="191344" y="6669361"/>
                </a:lnTo>
                <a:lnTo>
                  <a:pt x="12000656" y="6669361"/>
                </a:lnTo>
                <a:lnTo>
                  <a:pt x="12000656" y="18864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7143"/>
                </a:lnTo>
                <a:lnTo>
                  <a:pt x="0" y="68571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B006594-7CD4-4B90-8E11-3BD6F297DF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3212976"/>
            <a:ext cx="11089754" cy="1584176"/>
          </a:xfrm>
        </p:spPr>
        <p:txBody>
          <a:bodyPr anchor="t"/>
          <a:lstStyle>
            <a:lvl1pPr algn="l">
              <a:lnSpc>
                <a:spcPts val="6400"/>
              </a:lnSpc>
              <a:defRPr sz="6200">
                <a:solidFill>
                  <a:schemeClr val="accent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350B867-1244-4932-8CC7-A61C74ED51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2" y="4941167"/>
            <a:ext cx="11090275" cy="1143407"/>
          </a:xfrm>
        </p:spPr>
        <p:txBody>
          <a:bodyPr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1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15B09B3-1D7E-4F73-80A9-98CC558C6F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931" y="531748"/>
            <a:ext cx="1656000" cy="95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82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500984E-4A0E-43EA-84C8-6D285CBFF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76672"/>
            <a:ext cx="11089754" cy="79208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C8E070D-1519-4CE8-BAC9-9616397CA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556793"/>
            <a:ext cx="8929513" cy="45360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 dirty="0"/>
              <a:t>Mastertextformat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  <a:p>
            <a:pPr lvl="5"/>
            <a:r>
              <a:rPr lang="de-CH" noProof="0" dirty="0" err="1"/>
              <a:t>Sixth</a:t>
            </a:r>
            <a:r>
              <a:rPr lang="de-CH" noProof="0" dirty="0"/>
              <a:t> </a:t>
            </a:r>
            <a:r>
              <a:rPr lang="de-CH" noProof="0" dirty="0" err="1"/>
              <a:t>level</a:t>
            </a:r>
            <a:endParaRPr lang="de-CH" noProof="0" dirty="0"/>
          </a:p>
          <a:p>
            <a:pPr lvl="6"/>
            <a:r>
              <a:rPr lang="de-CH" noProof="0" dirty="0" err="1"/>
              <a:t>Seventh</a:t>
            </a:r>
            <a:r>
              <a:rPr lang="de-CH" noProof="0" dirty="0"/>
              <a:t> </a:t>
            </a:r>
            <a:r>
              <a:rPr lang="de-CH" noProof="0" dirty="0" err="1"/>
              <a:t>level</a:t>
            </a:r>
            <a:endParaRPr lang="de-CH" noProof="0" dirty="0"/>
          </a:p>
          <a:p>
            <a:pPr lvl="7"/>
            <a:r>
              <a:rPr lang="de-CH" noProof="0" dirty="0" err="1"/>
              <a:t>Eigth</a:t>
            </a:r>
            <a:r>
              <a:rPr lang="de-CH" noProof="0" dirty="0"/>
              <a:t> </a:t>
            </a:r>
            <a:r>
              <a:rPr lang="de-CH" noProof="0" dirty="0" err="1"/>
              <a:t>level</a:t>
            </a:r>
            <a:endParaRPr lang="de-CH" noProof="0" dirty="0"/>
          </a:p>
          <a:p>
            <a:pPr lvl="8"/>
            <a:r>
              <a:rPr lang="de-CH" noProof="0" dirty="0" err="1"/>
              <a:t>Ninth</a:t>
            </a:r>
            <a:r>
              <a:rPr lang="de-CH" noProof="0" dirty="0"/>
              <a:t> </a:t>
            </a:r>
            <a:r>
              <a:rPr lang="de-CH" noProof="0" dirty="0" err="1"/>
              <a:t>level</a:t>
            </a:r>
            <a:endParaRPr lang="de-CH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256A645-CF68-4E73-8DF7-1C5A87D566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40016" y="6406746"/>
            <a:ext cx="144016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lnSpc>
                <a:spcPts val="1000"/>
              </a:lnSpc>
              <a:defRPr sz="650" b="0">
                <a:solidFill>
                  <a:schemeClr val="tx1"/>
                </a:solidFill>
              </a:defRPr>
            </a:lvl1pPr>
          </a:lstStyle>
          <a:p>
            <a:fld id="{6B303BF9-9929-4E0F-B7FF-230119A132BD}" type="datetime1">
              <a:rPr lang="de-DE" smtClean="0"/>
              <a:pPr/>
              <a:t>01.12.2020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506D472-3153-4264-A6BF-D30AFB5A58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47528" y="6406746"/>
            <a:ext cx="3816424" cy="18000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>
              <a:lnSpc>
                <a:spcPts val="1000"/>
              </a:lnSpc>
              <a:defRPr sz="650" b="0">
                <a:solidFill>
                  <a:schemeClr val="tx1"/>
                </a:solidFill>
              </a:defRPr>
            </a:lvl1pPr>
          </a:lstStyle>
          <a:p>
            <a:r>
              <a:rPr lang="de-CH"/>
              <a:t>Präsentationstitel, Anlass, RednerIn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C276063-309B-4E63-979E-D81CB41366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0575" y="6406746"/>
            <a:ext cx="366185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lnSpc>
                <a:spcPts val="1000"/>
              </a:lnSpc>
              <a:defRPr sz="650">
                <a:solidFill>
                  <a:schemeClr val="tx1"/>
                </a:solidFill>
              </a:defRPr>
            </a:lvl1pPr>
          </a:lstStyle>
          <a:p>
            <a:fld id="{B2489E66-80D0-46A3-9486-A2FE3C41025F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D094FC9-80E1-4AE6-8FEC-6769D141718D}"/>
              </a:ext>
            </a:extLst>
          </p:cNvPr>
          <p:cNvSpPr txBox="1"/>
          <p:nvPr userDrawn="1"/>
        </p:nvSpPr>
        <p:spPr>
          <a:xfrm>
            <a:off x="551384" y="6380858"/>
            <a:ext cx="1224136" cy="18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de-CH" sz="650" b="1" spc="10" baseline="0" dirty="0">
                <a:solidFill>
                  <a:schemeClr val="accent1"/>
                </a:solidFill>
              </a:rPr>
              <a:t>Careum Weiterbildung</a:t>
            </a:r>
          </a:p>
        </p:txBody>
      </p:sp>
    </p:spTree>
    <p:extLst>
      <p:ext uri="{BB962C8B-B14F-4D97-AF65-F5344CB8AC3E}">
        <p14:creationId xmlns:p14="http://schemas.microsoft.com/office/powerpoint/2010/main" val="3846913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4" r:id="rId2"/>
    <p:sldLayoutId id="2147483682" r:id="rId3"/>
    <p:sldLayoutId id="2147483649" r:id="rId4"/>
    <p:sldLayoutId id="2147483676" r:id="rId5"/>
    <p:sldLayoutId id="2147483667" r:id="rId6"/>
    <p:sldLayoutId id="2147483677" r:id="rId7"/>
    <p:sldLayoutId id="2147483656" r:id="rId8"/>
    <p:sldLayoutId id="2147483678" r:id="rId9"/>
    <p:sldLayoutId id="2147483657" r:id="rId10"/>
    <p:sldLayoutId id="2147483679" r:id="rId11"/>
    <p:sldLayoutId id="2147483658" r:id="rId12"/>
    <p:sldLayoutId id="2147483680" r:id="rId13"/>
    <p:sldLayoutId id="2147483671" r:id="rId14"/>
    <p:sldLayoutId id="2147483650" r:id="rId15"/>
    <p:sldLayoutId id="2147483672" r:id="rId16"/>
    <p:sldLayoutId id="2147483673" r:id="rId17"/>
    <p:sldLayoutId id="2147483651" r:id="rId18"/>
    <p:sldLayoutId id="2147483663" r:id="rId19"/>
    <p:sldLayoutId id="2147483664" r:id="rId20"/>
    <p:sldLayoutId id="2147483665" r:id="rId21"/>
    <p:sldLayoutId id="2147483652" r:id="rId22"/>
    <p:sldLayoutId id="2147483659" r:id="rId23"/>
    <p:sldLayoutId id="2147483660" r:id="rId24"/>
    <p:sldLayoutId id="2147483661" r:id="rId25"/>
    <p:sldLayoutId id="2147483662" r:id="rId26"/>
    <p:sldLayoutId id="2147483675" r:id="rId27"/>
    <p:sldLayoutId id="2147483654" r:id="rId28"/>
    <p:sldLayoutId id="2147483655" r:id="rId29"/>
    <p:sldLayoutId id="2147483666" r:id="rId30"/>
    <p:sldLayoutId id="2147483668" r:id="rId31"/>
    <p:sldLayoutId id="2147483669" r:id="rId32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14000"/>
        </a:lnSpc>
        <a:spcBef>
          <a:spcPts val="8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1463" algn="l" defTabSz="914400" rtl="0" eaLnBrk="1" latinLnBrk="0" hangingPunct="1">
        <a:lnSpc>
          <a:spcPct val="114000"/>
        </a:lnSpc>
        <a:spcBef>
          <a:spcPts val="8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8038" indent="-269875" algn="l" defTabSz="914400" rtl="0" eaLnBrk="1" latinLnBrk="0" hangingPunct="1">
        <a:lnSpc>
          <a:spcPct val="114000"/>
        </a:lnSpc>
        <a:spcBef>
          <a:spcPts val="8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6700" algn="l" defTabSz="914400" rtl="0" eaLnBrk="1" latinLnBrk="0" hangingPunct="1">
        <a:lnSpc>
          <a:spcPct val="114000"/>
        </a:lnSpc>
        <a:spcBef>
          <a:spcPts val="8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71463" algn="l" defTabSz="914400" rtl="0" eaLnBrk="1" latinLnBrk="0" hangingPunct="1">
        <a:lnSpc>
          <a:spcPct val="114000"/>
        </a:lnSpc>
        <a:spcBef>
          <a:spcPts val="8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12900" indent="-266700" algn="l" defTabSz="914400" rtl="0" eaLnBrk="1" latinLnBrk="0" hangingPunct="1">
        <a:lnSpc>
          <a:spcPct val="114000"/>
        </a:lnSpc>
        <a:spcBef>
          <a:spcPts val="8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84363" indent="-271463" algn="l" defTabSz="914400" rtl="0" eaLnBrk="1" latinLnBrk="0" hangingPunct="1">
        <a:lnSpc>
          <a:spcPct val="114000"/>
        </a:lnSpc>
        <a:spcBef>
          <a:spcPts val="8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51063" indent="-266700" algn="l" defTabSz="914400" rtl="0" eaLnBrk="1" latinLnBrk="0" hangingPunct="1">
        <a:lnSpc>
          <a:spcPct val="114000"/>
        </a:lnSpc>
        <a:spcBef>
          <a:spcPts val="8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0938" indent="-269875" algn="l" defTabSz="914400" rtl="0" eaLnBrk="1" latinLnBrk="0" hangingPunct="1">
        <a:lnSpc>
          <a:spcPct val="114000"/>
        </a:lnSpc>
        <a:spcBef>
          <a:spcPts val="8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981" userDrawn="1">
          <p15:clr>
            <a:srgbClr val="F26B43"/>
          </p15:clr>
        </p15:guide>
        <p15:guide id="4" orient="horz" pos="3838" userDrawn="1">
          <p15:clr>
            <a:srgbClr val="F26B43"/>
          </p15:clr>
        </p15:guide>
        <p15:guide id="5" orient="horz" pos="4096" userDrawn="1">
          <p15:clr>
            <a:srgbClr val="547EB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F6D7F-A497-264D-9DDC-345FE1088D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err="1"/>
              <a:t>Titelslide</a:t>
            </a:r>
            <a:r>
              <a:rPr lang="de-CH" dirty="0"/>
              <a:t> mit</a:t>
            </a:r>
            <a:br>
              <a:rPr lang="de-CH" dirty="0"/>
            </a:br>
            <a:r>
              <a:rPr lang="de-CH" dirty="0"/>
              <a:t>maximal 2 Zeilen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54AD9E-72E1-3D43-8083-98D9E2653D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/>
              <a:t>Name Vortragender</a:t>
            </a:r>
          </a:p>
          <a:p>
            <a:r>
              <a:rPr lang="de-CH" dirty="0"/>
              <a:t>Ort, Datum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858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B5D32-151C-425D-9F5A-997A6DB4E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Inhaltsverzeichnis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41E17-2FCE-491F-BC83-65EF28B1E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Erstes Kapitel</a:t>
            </a:r>
          </a:p>
          <a:p>
            <a:r>
              <a:rPr lang="de-CH" dirty="0"/>
              <a:t>Zweites Kapitel</a:t>
            </a:r>
          </a:p>
          <a:p>
            <a:pPr lvl="1"/>
            <a:r>
              <a:rPr lang="de-CH" dirty="0"/>
              <a:t>Unterpunkt eins</a:t>
            </a:r>
          </a:p>
          <a:p>
            <a:pPr lvl="1"/>
            <a:r>
              <a:rPr lang="de-CH" dirty="0"/>
              <a:t>Unterpunkt zwei</a:t>
            </a:r>
          </a:p>
          <a:p>
            <a:r>
              <a:rPr lang="de-CH" dirty="0"/>
              <a:t>Drittes Kapitel</a:t>
            </a:r>
          </a:p>
          <a:p>
            <a:r>
              <a:rPr lang="de-CH" dirty="0"/>
              <a:t>Viertes Kapitel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F01C6-C8E4-43A9-A808-D5D487921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CEE20-5753-4028-B52D-C6FEE29D41D4}" type="datetime1">
              <a:rPr lang="de-DE" smtClean="0"/>
              <a:t>01.12.2020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07B99-4353-4864-84EE-E317602FA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Präsentationstitel, Anlass, RednerIn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62592-809A-4F73-B24C-0D7E01E3E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9E66-80D0-46A3-9486-A2FE3C41025F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55461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7">
            <a:extLst>
              <a:ext uri="{FF2B5EF4-FFF2-40B4-BE49-F238E27FC236}">
                <a16:creationId xmlns:a16="http://schemas.microsoft.com/office/drawing/2014/main" id="{6E93F207-FCC6-4743-9BBD-7593444B4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Headline: beide Zeilen farbig</a:t>
            </a:r>
            <a:br>
              <a:rPr lang="de-CH" dirty="0"/>
            </a:br>
            <a:r>
              <a:rPr lang="de-CH" dirty="0"/>
              <a:t>Maximal zwei Zeilen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7C3841-2A3F-4256-9470-6AA33EE1A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44F5-ACBD-4F41-8AEE-F2C2686A886D}" type="datetime1">
              <a:rPr lang="de-DE" smtClean="0"/>
              <a:pPr/>
              <a:t>01.12.2020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FFC245A-B6A3-41A0-8FE0-4A8166FBB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Präsentationstitel, Anlass, RednerIn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D16F557-B7C4-4DB2-9380-9314240D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9E66-80D0-46A3-9486-A2FE3C41025F}" type="slidenum">
              <a:rPr lang="de-CH" smtClean="0"/>
              <a:pPr/>
              <a:t>3</a:t>
            </a:fld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00386E-4E98-4660-8FBA-CA7A36A363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2200" dirty="0"/>
              <a:t>Fliesstext </a:t>
            </a:r>
            <a:r>
              <a:rPr lang="de-CH" sz="2200" dirty="0" err="1"/>
              <a:t>Nonsequunt</a:t>
            </a:r>
            <a:r>
              <a:rPr lang="de-CH" sz="2200" dirty="0"/>
              <a:t> </a:t>
            </a:r>
            <a:r>
              <a:rPr lang="de-CH" sz="2200" dirty="0" err="1"/>
              <a:t>acillabi</a:t>
            </a:r>
            <a:r>
              <a:rPr lang="de-CH" sz="2200" dirty="0"/>
              <a:t> </a:t>
            </a:r>
            <a:r>
              <a:rPr lang="de-CH" sz="2200" dirty="0" err="1"/>
              <a:t>orerferum</a:t>
            </a:r>
            <a:r>
              <a:rPr lang="de-CH" sz="2200" dirty="0"/>
              <a:t> </a:t>
            </a:r>
            <a:r>
              <a:rPr lang="de-CH" sz="2200" dirty="0" err="1"/>
              <a:t>volum</a:t>
            </a:r>
            <a:r>
              <a:rPr lang="de-CH" sz="2200" dirty="0"/>
              <a:t> </a:t>
            </a:r>
            <a:r>
              <a:rPr lang="de-CH" sz="2200" dirty="0" err="1"/>
              <a:t>reicia</a:t>
            </a:r>
            <a:r>
              <a:rPr lang="de-CH" sz="2200" dirty="0"/>
              <a:t> </a:t>
            </a:r>
            <a:r>
              <a:rPr lang="de-CH" sz="2200" dirty="0" err="1"/>
              <a:t>ditae</a:t>
            </a:r>
            <a:r>
              <a:rPr lang="de-CH" sz="2200" dirty="0"/>
              <a:t> </a:t>
            </a:r>
            <a:r>
              <a:rPr lang="de-CH" sz="2200" dirty="0" err="1"/>
              <a:t>volptiw</a:t>
            </a:r>
            <a:r>
              <a:rPr lang="de-CH" sz="2200" dirty="0"/>
              <a:t> </a:t>
            </a:r>
            <a:r>
              <a:rPr lang="de-CH" sz="2200" dirty="0" err="1"/>
              <a:t>oreceiur</a:t>
            </a:r>
            <a:r>
              <a:rPr lang="de-CH" sz="2200" dirty="0"/>
              <a:t>. </a:t>
            </a:r>
            <a:r>
              <a:rPr lang="de-CH" sz="2200" dirty="0" err="1"/>
              <a:t>Teadesama</a:t>
            </a:r>
            <a:r>
              <a:rPr lang="de-CH" sz="2200" dirty="0"/>
              <a:t> </a:t>
            </a:r>
            <a:r>
              <a:rPr lang="de-CH" sz="2200" dirty="0" err="1"/>
              <a:t>qui</a:t>
            </a:r>
            <a:r>
              <a:rPr lang="de-CH" sz="2200" dirty="0"/>
              <a:t> debis </a:t>
            </a:r>
            <a:r>
              <a:rPr lang="de-CH" sz="2200" dirty="0" err="1"/>
              <a:t>earumvoloruptus</a:t>
            </a:r>
            <a:r>
              <a:rPr lang="de-CH" sz="2200" dirty="0"/>
              <a:t> </a:t>
            </a:r>
            <a:r>
              <a:rPr lang="de-CH" sz="2200" dirty="0" err="1"/>
              <a:t>esten</a:t>
            </a:r>
            <a:r>
              <a:rPr lang="de-CH" sz="2200" dirty="0"/>
              <a:t> </a:t>
            </a:r>
            <a:r>
              <a:rPr lang="de-CH" sz="2200" dirty="0" err="1"/>
              <a:t>moditi</a:t>
            </a:r>
            <a:r>
              <a:rPr lang="de-CH" sz="2200" dirty="0"/>
              <a:t> </a:t>
            </a:r>
            <a:r>
              <a:rPr lang="de-CH" sz="2200" dirty="0" err="1"/>
              <a:t>restem</a:t>
            </a:r>
            <a:r>
              <a:rPr lang="de-CH" sz="2200" dirty="0"/>
              <a:t> </a:t>
            </a:r>
            <a:r>
              <a:rPr lang="de-CH" sz="2200" dirty="0" err="1"/>
              <a:t>alitem</a:t>
            </a:r>
            <a:r>
              <a:rPr lang="de-CH" sz="2200" dirty="0"/>
              <a:t> </a:t>
            </a:r>
            <a:r>
              <a:rPr lang="de-CH" sz="2200" dirty="0" err="1"/>
              <a:t>quis</a:t>
            </a:r>
            <a:r>
              <a:rPr lang="de-CH" sz="2200" dirty="0"/>
              <a:t> </a:t>
            </a:r>
            <a:r>
              <a:rPr lang="de-CH" sz="2200" dirty="0" err="1"/>
              <a:t>essimusa</a:t>
            </a:r>
            <a:r>
              <a:rPr lang="de-CH" sz="2200" dirty="0"/>
              <a:t> </a:t>
            </a:r>
            <a:r>
              <a:rPr lang="de-CH" sz="2200" dirty="0" err="1"/>
              <a:t>quid</a:t>
            </a:r>
            <a:r>
              <a:rPr lang="de-CH" sz="2200" dirty="0"/>
              <a:t> et </a:t>
            </a:r>
            <a:r>
              <a:rPr lang="de-CH" sz="2200" dirty="0" err="1"/>
              <a:t>iduciatiIbus</a:t>
            </a:r>
            <a:r>
              <a:rPr lang="de-CH" sz="2200" dirty="0"/>
              <a:t> </a:t>
            </a:r>
            <a:r>
              <a:rPr lang="de-CH" sz="2200" dirty="0" err="1"/>
              <a:t>nisqua-mus</a:t>
            </a:r>
            <a:r>
              <a:rPr lang="de-CH" sz="2200" dirty="0"/>
              <a:t>, </a:t>
            </a:r>
            <a:r>
              <a:rPr lang="de-CH" sz="2200" dirty="0" err="1"/>
              <a:t>sunt</a:t>
            </a:r>
            <a:r>
              <a:rPr lang="de-CH" sz="2200" dirty="0"/>
              <a:t> </a:t>
            </a:r>
            <a:r>
              <a:rPr lang="de-CH" sz="2200" dirty="0" err="1"/>
              <a:t>hil</a:t>
            </a:r>
            <a:r>
              <a:rPr lang="de-CH" sz="2200" dirty="0"/>
              <a:t> int. </a:t>
            </a:r>
            <a:r>
              <a:rPr lang="de-CH" sz="2200" dirty="0" err="1"/>
              <a:t>Turits</a:t>
            </a:r>
            <a:r>
              <a:rPr lang="de-CH" sz="2200" dirty="0"/>
              <a:t> </a:t>
            </a:r>
            <a:r>
              <a:rPr lang="de-CH" sz="2200" dirty="0" err="1"/>
              <a:t>aute</a:t>
            </a:r>
            <a:r>
              <a:rPr lang="de-CH" sz="2200" dirty="0"/>
              <a:t> </a:t>
            </a:r>
            <a:r>
              <a:rPr lang="de-CH" sz="2200" dirty="0" err="1"/>
              <a:t>sectia</a:t>
            </a:r>
            <a:r>
              <a:rPr lang="de-CH" sz="2200" dirty="0"/>
              <a:t> </a:t>
            </a:r>
            <a:r>
              <a:rPr lang="de-CH" sz="2200" dirty="0" err="1"/>
              <a:t>sequaspam</a:t>
            </a:r>
            <a:r>
              <a:rPr lang="de-CH" sz="2200" dirty="0"/>
              <a:t> </a:t>
            </a:r>
            <a:r>
              <a:rPr lang="de-CH" sz="2200" dirty="0" err="1"/>
              <a:t>quibusam</a:t>
            </a:r>
            <a:r>
              <a:rPr lang="de-CH" sz="2200" dirty="0"/>
              <a:t>.</a:t>
            </a:r>
          </a:p>
          <a:p>
            <a:pPr marL="0" indent="0">
              <a:buNone/>
            </a:pPr>
            <a:endParaRPr lang="de-CH" sz="2200" dirty="0"/>
          </a:p>
          <a:p>
            <a:pPr marL="0" indent="0">
              <a:buNone/>
            </a:pPr>
            <a:r>
              <a:rPr lang="de-CH" sz="2200" b="1" dirty="0"/>
              <a:t>Untertitel </a:t>
            </a:r>
            <a:r>
              <a:rPr lang="de-CH" sz="2200" b="1" dirty="0" err="1"/>
              <a:t>veliquatet</a:t>
            </a:r>
            <a:r>
              <a:rPr lang="de-CH" sz="2200" b="1" dirty="0"/>
              <a:t> </a:t>
            </a:r>
            <a:r>
              <a:rPr lang="de-CH" sz="2200" b="1" dirty="0" err="1"/>
              <a:t>undandusdae</a:t>
            </a:r>
            <a:br>
              <a:rPr lang="de-CH" sz="2200" dirty="0"/>
            </a:br>
            <a:r>
              <a:rPr lang="de-CH" sz="2200" dirty="0"/>
              <a:t>Non et </a:t>
            </a:r>
            <a:r>
              <a:rPr lang="de-CH" sz="2200" dirty="0" err="1"/>
              <a:t>parupta</a:t>
            </a:r>
            <a:r>
              <a:rPr lang="de-CH" sz="2200" dirty="0"/>
              <a:t> </a:t>
            </a:r>
            <a:r>
              <a:rPr lang="de-CH" sz="2200" dirty="0" err="1"/>
              <a:t>cor</a:t>
            </a:r>
            <a:r>
              <a:rPr lang="de-CH" sz="2200" dirty="0"/>
              <a:t> </a:t>
            </a:r>
            <a:r>
              <a:rPr lang="de-CH" sz="2200" dirty="0" err="1"/>
              <a:t>alibusciis</a:t>
            </a:r>
            <a:r>
              <a:rPr lang="de-CH" sz="2200" dirty="0"/>
              <a:t> et </a:t>
            </a:r>
            <a:r>
              <a:rPr lang="de-CH" sz="2200" dirty="0" err="1"/>
              <a:t>inimusam</a:t>
            </a:r>
            <a:r>
              <a:rPr lang="de-CH" sz="2200" dirty="0"/>
              <a:t> </a:t>
            </a:r>
            <a:r>
              <a:rPr lang="de-CH" sz="2200" dirty="0" err="1"/>
              <a:t>eatecero</a:t>
            </a:r>
            <a:r>
              <a:rPr lang="de-CH" sz="2200" dirty="0"/>
              <a:t> </a:t>
            </a:r>
            <a:r>
              <a:rPr lang="de-CH" sz="2200" dirty="0" err="1"/>
              <a:t>intes</a:t>
            </a:r>
            <a:r>
              <a:rPr lang="de-CH" sz="2200" dirty="0"/>
              <a:t> </a:t>
            </a:r>
            <a:r>
              <a:rPr lang="de-CH" sz="2200" dirty="0" err="1"/>
              <a:t>doluptas</a:t>
            </a:r>
            <a:r>
              <a:rPr lang="de-CH" sz="2200" dirty="0"/>
              <a:t> a </a:t>
            </a:r>
            <a:r>
              <a:rPr lang="de-CH" sz="2200" dirty="0" err="1"/>
              <a:t>itis</a:t>
            </a:r>
            <a:r>
              <a:rPr lang="de-CH" sz="2200" dirty="0"/>
              <a:t> </a:t>
            </a:r>
            <a:r>
              <a:rPr lang="de-CH" sz="2200" dirty="0" err="1"/>
              <a:t>presan</a:t>
            </a:r>
            <a:r>
              <a:rPr lang="de-CH" sz="2200" dirty="0"/>
              <a:t> </a:t>
            </a:r>
            <a:br>
              <a:rPr lang="de-CH" sz="2200" dirty="0"/>
            </a:br>
            <a:r>
              <a:rPr lang="de-CH" sz="2200" dirty="0" err="1"/>
              <a:t>con</a:t>
            </a:r>
            <a:r>
              <a:rPr lang="de-CH" sz="2200" dirty="0"/>
              <a:t> </a:t>
            </a:r>
            <a:r>
              <a:rPr lang="de-CH" sz="2200" dirty="0" err="1"/>
              <a:t>res</a:t>
            </a:r>
            <a:r>
              <a:rPr lang="de-CH" sz="2200" dirty="0"/>
              <a:t> </a:t>
            </a:r>
            <a:r>
              <a:rPr lang="de-CH" sz="2200" dirty="0" err="1"/>
              <a:t>nat</a:t>
            </a:r>
            <a:r>
              <a:rPr lang="de-CH" sz="2200" dirty="0"/>
              <a:t> </a:t>
            </a:r>
            <a:r>
              <a:rPr lang="de-CH" sz="2200" dirty="0" err="1"/>
              <a:t>laturem</a:t>
            </a:r>
            <a:r>
              <a:rPr lang="de-CH" sz="2200" dirty="0"/>
              <a:t> </a:t>
            </a:r>
            <a:r>
              <a:rPr lang="de-CH" sz="2200" dirty="0" err="1"/>
              <a:t>aut</a:t>
            </a:r>
            <a:r>
              <a:rPr lang="de-CH" sz="2200" dirty="0"/>
              <a:t> as </a:t>
            </a:r>
            <a:r>
              <a:rPr lang="de-CH" sz="2200" dirty="0" err="1"/>
              <a:t>inum</a:t>
            </a:r>
            <a:r>
              <a:rPr lang="de-CH" sz="2200" dirty="0"/>
              <a:t> </a:t>
            </a:r>
            <a:r>
              <a:rPr lang="de-CH" sz="2200" dirty="0" err="1"/>
              <a:t>labo</a:t>
            </a:r>
            <a:r>
              <a:rPr lang="de-CH" sz="2200" dirty="0"/>
              <a:t>. Et </a:t>
            </a:r>
            <a:r>
              <a:rPr lang="de-CH" sz="2200" dirty="0" err="1"/>
              <a:t>licipic</a:t>
            </a:r>
            <a:r>
              <a:rPr lang="de-CH" sz="2200" dirty="0"/>
              <a:t> </a:t>
            </a:r>
            <a:r>
              <a:rPr lang="de-CH" sz="2200" dirty="0" err="1"/>
              <a:t>aesequa</a:t>
            </a:r>
            <a:r>
              <a:rPr lang="de-CH" sz="2200" dirty="0"/>
              <a:t> </a:t>
            </a:r>
            <a:r>
              <a:rPr lang="de-CH" sz="2200" dirty="0" err="1"/>
              <a:t>peris</a:t>
            </a:r>
            <a:r>
              <a:rPr lang="de-CH" sz="2200" dirty="0"/>
              <a:t> </a:t>
            </a:r>
            <a:r>
              <a:rPr lang="de-CH" sz="2200" dirty="0" err="1"/>
              <a:t>ipsa</a:t>
            </a:r>
            <a:r>
              <a:rPr lang="de-CH" sz="2200" dirty="0"/>
              <a:t> </a:t>
            </a:r>
            <a:r>
              <a:rPr lang="de-CH" sz="2200" dirty="0" err="1"/>
              <a:t>veliquatet</a:t>
            </a:r>
            <a:r>
              <a:rPr lang="de-CH" sz="2200" dirty="0"/>
              <a:t> </a:t>
            </a:r>
            <a:r>
              <a:rPr lang="de-CH" sz="2200" dirty="0" err="1"/>
              <a:t>undandusdae</a:t>
            </a:r>
            <a:r>
              <a:rPr lang="de-CH" sz="2200" dirty="0"/>
              <a:t> </a:t>
            </a:r>
            <a:r>
              <a:rPr lang="de-CH" sz="2200" dirty="0" err="1"/>
              <a:t>cora</a:t>
            </a:r>
            <a:r>
              <a:rPr lang="de-CH" sz="2200" dirty="0"/>
              <a:t> </a:t>
            </a:r>
            <a:r>
              <a:rPr lang="de-CH" sz="2200" dirty="0" err="1"/>
              <a:t>autesi</a:t>
            </a:r>
            <a:r>
              <a:rPr lang="de-CH" sz="2200" dirty="0"/>
              <a:t> </a:t>
            </a:r>
            <a:r>
              <a:rPr lang="de-CH" sz="2200" dirty="0" err="1"/>
              <a:t>re-pudis</a:t>
            </a:r>
            <a:r>
              <a:rPr lang="de-CH" sz="2200" dirty="0"/>
              <a:t> </a:t>
            </a:r>
            <a:r>
              <a:rPr lang="de-CH" sz="2200" dirty="0" err="1"/>
              <a:t>eumqui</a:t>
            </a:r>
            <a:r>
              <a:rPr lang="de-CH" sz="2200" dirty="0"/>
              <a:t> </a:t>
            </a:r>
            <a:r>
              <a:rPr lang="de-CH" sz="2200" dirty="0" err="1"/>
              <a:t>autets</a:t>
            </a:r>
            <a:r>
              <a:rPr lang="de-CH" sz="2200" dirty="0"/>
              <a:t> </a:t>
            </a:r>
            <a:r>
              <a:rPr lang="de-CH" sz="2200" dirty="0" err="1"/>
              <a:t>aditatur</a:t>
            </a:r>
            <a:r>
              <a:rPr lang="de-CH" sz="2200" dirty="0"/>
              <a:t> </a:t>
            </a:r>
            <a:r>
              <a:rPr lang="de-CH" sz="2200" dirty="0" err="1"/>
              <a:t>rempori</a:t>
            </a:r>
            <a:r>
              <a:rPr lang="de-CH" sz="2200" dirty="0"/>
              <a:t> </a:t>
            </a:r>
            <a:r>
              <a:rPr lang="de-CH" sz="2200" dirty="0" err="1"/>
              <a:t>tatibus</a:t>
            </a:r>
            <a:r>
              <a:rPr lang="de-CH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3355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7">
            <a:extLst>
              <a:ext uri="{FF2B5EF4-FFF2-40B4-BE49-F238E27FC236}">
                <a16:creationId xmlns:a16="http://schemas.microsoft.com/office/drawing/2014/main" id="{6E93F207-FCC6-4743-9BBD-7593444B4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Headline: beide Zeilen farbig</a:t>
            </a:r>
            <a:br>
              <a:rPr lang="de-CH" dirty="0"/>
            </a:br>
            <a:r>
              <a:rPr lang="de-CH" dirty="0"/>
              <a:t>Maximal zwei Zeilen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7C3841-2A3F-4256-9470-6AA33EE1A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B19F-8645-4500-8894-6CBD3D38CB9E}" type="datetime1">
              <a:rPr lang="de-DE" smtClean="0"/>
              <a:t>01.12.2020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FFC245A-B6A3-41A0-8FE0-4A8166FBB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Präsentationstitel, Anlass, RednerIn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D16F557-B7C4-4DB2-9380-9314240D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9E66-80D0-46A3-9486-A2FE3C41025F}" type="slidenum">
              <a:rPr lang="de-CH" smtClean="0"/>
              <a:pPr/>
              <a:t>4</a:t>
            </a:fld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00386E-4E98-4660-8FBA-CA7A36A363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2200" dirty="0"/>
              <a:t>Fliesstext </a:t>
            </a:r>
            <a:r>
              <a:rPr lang="de-CH" sz="2200" dirty="0" err="1"/>
              <a:t>Nonsequunt</a:t>
            </a:r>
            <a:r>
              <a:rPr lang="de-CH" sz="2200" dirty="0"/>
              <a:t> </a:t>
            </a:r>
            <a:r>
              <a:rPr lang="de-CH" sz="2200" dirty="0" err="1"/>
              <a:t>acillabi</a:t>
            </a:r>
            <a:r>
              <a:rPr lang="de-CH" sz="2200" dirty="0"/>
              <a:t> </a:t>
            </a:r>
            <a:r>
              <a:rPr lang="de-CH" sz="2200" dirty="0" err="1"/>
              <a:t>orerferum</a:t>
            </a:r>
            <a:r>
              <a:rPr lang="de-CH" sz="2200" dirty="0"/>
              <a:t> </a:t>
            </a:r>
            <a:r>
              <a:rPr lang="de-CH" sz="2200" dirty="0" err="1"/>
              <a:t>volum</a:t>
            </a:r>
            <a:r>
              <a:rPr lang="de-CH" sz="2200" dirty="0"/>
              <a:t> </a:t>
            </a:r>
            <a:r>
              <a:rPr lang="de-CH" sz="2200" dirty="0" err="1"/>
              <a:t>reicia</a:t>
            </a:r>
            <a:r>
              <a:rPr lang="de-CH" sz="2200" dirty="0"/>
              <a:t> </a:t>
            </a:r>
            <a:r>
              <a:rPr lang="de-CH" sz="2200" dirty="0" err="1"/>
              <a:t>ditae</a:t>
            </a:r>
            <a:r>
              <a:rPr lang="de-CH" sz="2200" dirty="0"/>
              <a:t> </a:t>
            </a:r>
            <a:r>
              <a:rPr lang="de-CH" sz="2200" dirty="0" err="1"/>
              <a:t>volptiw</a:t>
            </a:r>
            <a:r>
              <a:rPr lang="de-CH" sz="2200" dirty="0"/>
              <a:t> </a:t>
            </a:r>
            <a:r>
              <a:rPr lang="de-CH" sz="2200" dirty="0" err="1"/>
              <a:t>oreceiur</a:t>
            </a:r>
            <a:r>
              <a:rPr lang="de-CH" sz="2200" dirty="0"/>
              <a:t>. </a:t>
            </a:r>
            <a:r>
              <a:rPr lang="de-CH" sz="2200" dirty="0" err="1"/>
              <a:t>Teadesama</a:t>
            </a:r>
            <a:r>
              <a:rPr lang="de-CH" sz="2200" dirty="0"/>
              <a:t> </a:t>
            </a:r>
            <a:r>
              <a:rPr lang="de-CH" sz="2200" dirty="0" err="1"/>
              <a:t>qui</a:t>
            </a:r>
            <a:r>
              <a:rPr lang="de-CH" sz="2200" dirty="0"/>
              <a:t> debis </a:t>
            </a:r>
            <a:r>
              <a:rPr lang="de-CH" sz="2200" dirty="0" err="1"/>
              <a:t>earumvoloruptus</a:t>
            </a:r>
            <a:r>
              <a:rPr lang="de-CH" sz="2200" dirty="0"/>
              <a:t> </a:t>
            </a:r>
            <a:r>
              <a:rPr lang="de-CH" sz="2200" dirty="0" err="1"/>
              <a:t>esten</a:t>
            </a:r>
            <a:r>
              <a:rPr lang="de-CH" sz="2200" dirty="0"/>
              <a:t> </a:t>
            </a:r>
            <a:r>
              <a:rPr lang="de-CH" sz="2200" dirty="0" err="1"/>
              <a:t>moditi</a:t>
            </a:r>
            <a:r>
              <a:rPr lang="de-CH" sz="2200" dirty="0"/>
              <a:t> </a:t>
            </a:r>
            <a:r>
              <a:rPr lang="de-CH" sz="2200" dirty="0" err="1"/>
              <a:t>restem</a:t>
            </a:r>
            <a:r>
              <a:rPr lang="de-CH" sz="2200" dirty="0"/>
              <a:t> </a:t>
            </a:r>
            <a:r>
              <a:rPr lang="de-CH" sz="2200" dirty="0" err="1"/>
              <a:t>alitem</a:t>
            </a:r>
            <a:r>
              <a:rPr lang="de-CH" sz="2200" dirty="0"/>
              <a:t> </a:t>
            </a:r>
            <a:r>
              <a:rPr lang="de-CH" sz="2200" dirty="0" err="1"/>
              <a:t>quis</a:t>
            </a:r>
            <a:r>
              <a:rPr lang="de-CH" sz="2200" dirty="0"/>
              <a:t> </a:t>
            </a:r>
            <a:r>
              <a:rPr lang="de-CH" sz="2200" dirty="0" err="1"/>
              <a:t>essimusa</a:t>
            </a:r>
            <a:r>
              <a:rPr lang="de-CH" sz="2200" dirty="0"/>
              <a:t> </a:t>
            </a:r>
            <a:r>
              <a:rPr lang="de-CH" sz="2200" dirty="0" err="1"/>
              <a:t>quid</a:t>
            </a:r>
            <a:r>
              <a:rPr lang="de-CH" sz="2200" dirty="0"/>
              <a:t> et </a:t>
            </a:r>
            <a:r>
              <a:rPr lang="de-CH" sz="2200" dirty="0" err="1"/>
              <a:t>iduciatiIbus</a:t>
            </a:r>
            <a:r>
              <a:rPr lang="de-CH" sz="2200" dirty="0"/>
              <a:t> </a:t>
            </a:r>
            <a:r>
              <a:rPr lang="de-CH" sz="2200" dirty="0" err="1"/>
              <a:t>nisqua-mus</a:t>
            </a:r>
            <a:r>
              <a:rPr lang="de-CH" sz="2200" dirty="0"/>
              <a:t>, </a:t>
            </a:r>
            <a:r>
              <a:rPr lang="de-CH" sz="2200" dirty="0" err="1"/>
              <a:t>sunt</a:t>
            </a:r>
            <a:r>
              <a:rPr lang="de-CH" sz="2200" dirty="0"/>
              <a:t> </a:t>
            </a:r>
            <a:r>
              <a:rPr lang="de-CH" sz="2200" dirty="0" err="1"/>
              <a:t>hil</a:t>
            </a:r>
            <a:r>
              <a:rPr lang="de-CH" sz="2200" dirty="0"/>
              <a:t> int. </a:t>
            </a:r>
            <a:r>
              <a:rPr lang="de-CH" sz="2200" dirty="0" err="1"/>
              <a:t>Turits</a:t>
            </a:r>
            <a:r>
              <a:rPr lang="de-CH" sz="2200" dirty="0"/>
              <a:t> </a:t>
            </a:r>
            <a:r>
              <a:rPr lang="de-CH" sz="2200" dirty="0" err="1"/>
              <a:t>aute</a:t>
            </a:r>
            <a:r>
              <a:rPr lang="de-CH" sz="2200" dirty="0"/>
              <a:t> </a:t>
            </a:r>
            <a:r>
              <a:rPr lang="de-CH" sz="2200" dirty="0" err="1"/>
              <a:t>sectia</a:t>
            </a:r>
            <a:r>
              <a:rPr lang="de-CH" sz="2200" dirty="0"/>
              <a:t> </a:t>
            </a:r>
            <a:r>
              <a:rPr lang="de-CH" sz="2200" dirty="0" err="1"/>
              <a:t>sequaspam</a:t>
            </a:r>
            <a:r>
              <a:rPr lang="de-CH" sz="2200" dirty="0"/>
              <a:t> </a:t>
            </a:r>
            <a:r>
              <a:rPr lang="de-CH" sz="2200" dirty="0" err="1"/>
              <a:t>quibusam</a:t>
            </a:r>
            <a:r>
              <a:rPr lang="de-CH" sz="2200" dirty="0"/>
              <a:t>.</a:t>
            </a:r>
          </a:p>
          <a:p>
            <a:pPr marL="0" indent="0">
              <a:buNone/>
            </a:pPr>
            <a:endParaRPr lang="de-CH" sz="2200" dirty="0"/>
          </a:p>
          <a:p>
            <a:r>
              <a:rPr lang="de-CH" sz="2200" dirty="0"/>
              <a:t>Aufzählung Fliesstext Stufe 1 </a:t>
            </a:r>
            <a:r>
              <a:rPr lang="de-CH" sz="2200" dirty="0" err="1"/>
              <a:t>vel</a:t>
            </a:r>
            <a:r>
              <a:rPr lang="de-CH" sz="2200" dirty="0"/>
              <a:t> </a:t>
            </a:r>
            <a:r>
              <a:rPr lang="de-CH" sz="2200" dirty="0" err="1"/>
              <a:t>etesa</a:t>
            </a:r>
            <a:r>
              <a:rPr lang="de-CH" sz="2200" dirty="0"/>
              <a:t> </a:t>
            </a:r>
            <a:r>
              <a:rPr lang="de-CH" sz="2200" dirty="0" err="1"/>
              <a:t>liqui</a:t>
            </a:r>
            <a:r>
              <a:rPr lang="de-CH" sz="2200" dirty="0"/>
              <a:t> </a:t>
            </a:r>
            <a:r>
              <a:rPr lang="de-CH" sz="2200" dirty="0" err="1"/>
              <a:t>apiciat</a:t>
            </a:r>
            <a:r>
              <a:rPr lang="de-CH" sz="2200" dirty="0"/>
              <a:t> </a:t>
            </a:r>
            <a:r>
              <a:rPr lang="de-CH" sz="2200" dirty="0" err="1"/>
              <a:t>iosaperi</a:t>
            </a:r>
            <a:r>
              <a:rPr lang="de-CH" sz="2200" dirty="0"/>
              <a:t> </a:t>
            </a:r>
            <a:r>
              <a:rPr lang="de-CH" sz="2200" dirty="0" err="1"/>
              <a:t>suntolu</a:t>
            </a:r>
            <a:r>
              <a:rPr lang="de-CH" sz="2200" dirty="0"/>
              <a:t> </a:t>
            </a:r>
            <a:r>
              <a:rPr lang="de-CH" sz="2200" dirty="0" err="1"/>
              <a:t>que</a:t>
            </a:r>
            <a:r>
              <a:rPr lang="de-CH" sz="2200" dirty="0"/>
              <a:t> </a:t>
            </a:r>
            <a:r>
              <a:rPr lang="de-CH" sz="2200" dirty="0" err="1"/>
              <a:t>ommo</a:t>
            </a:r>
            <a:r>
              <a:rPr lang="de-CH" sz="2200" dirty="0"/>
              <a:t> </a:t>
            </a:r>
            <a:r>
              <a:rPr lang="de-CH" sz="2200" dirty="0" err="1"/>
              <a:t>oditas</a:t>
            </a:r>
            <a:r>
              <a:rPr lang="de-CH" sz="2200" dirty="0"/>
              <a:t> </a:t>
            </a:r>
            <a:r>
              <a:rPr lang="de-CH" sz="2200" dirty="0" err="1"/>
              <a:t>lore</a:t>
            </a:r>
            <a:r>
              <a:rPr lang="de-CH" sz="2200" dirty="0"/>
              <a:t> </a:t>
            </a:r>
            <a:r>
              <a:rPr lang="de-CH" sz="2200" dirty="0" err="1"/>
              <a:t>niam</a:t>
            </a:r>
            <a:r>
              <a:rPr lang="de-CH" sz="2200" dirty="0"/>
              <a:t> </a:t>
            </a:r>
            <a:r>
              <a:rPr lang="de-CH" sz="2200" dirty="0" err="1"/>
              <a:t>nossum</a:t>
            </a:r>
            <a:r>
              <a:rPr lang="de-CH" sz="2200" dirty="0"/>
              <a:t> </a:t>
            </a:r>
            <a:r>
              <a:rPr lang="de-CH" sz="2200" dirty="0" err="1"/>
              <a:t>vellibus</a:t>
            </a:r>
            <a:r>
              <a:rPr lang="de-CH" sz="2200" dirty="0"/>
              <a:t> </a:t>
            </a:r>
            <a:r>
              <a:rPr lang="de-CH" sz="2200" dirty="0" err="1"/>
              <a:t>esequiatist</a:t>
            </a:r>
            <a:r>
              <a:rPr lang="de-CH" sz="2200" dirty="0"/>
              <a:t> </a:t>
            </a:r>
            <a:r>
              <a:rPr lang="de-CH" sz="2200" dirty="0" err="1"/>
              <a:t>volomenes</a:t>
            </a:r>
            <a:r>
              <a:rPr lang="de-CH" sz="2200" dirty="0"/>
              <a:t> et </a:t>
            </a:r>
            <a:r>
              <a:rPr lang="de-CH" sz="2200" dirty="0" err="1"/>
              <a:t>adit</a:t>
            </a:r>
            <a:r>
              <a:rPr lang="de-CH" sz="2200" dirty="0"/>
              <a:t> </a:t>
            </a:r>
            <a:r>
              <a:rPr lang="de-CH" sz="2200" dirty="0" err="1"/>
              <a:t>iducides</a:t>
            </a:r>
            <a:r>
              <a:rPr lang="de-CH" sz="2200" dirty="0"/>
              <a:t> </a:t>
            </a:r>
            <a:r>
              <a:rPr lang="de-CH" sz="2200" dirty="0" err="1"/>
              <a:t>dicient</a:t>
            </a:r>
            <a:r>
              <a:rPr lang="de-CH" sz="2200" dirty="0"/>
              <a:t>.</a:t>
            </a:r>
          </a:p>
          <a:p>
            <a:pPr>
              <a:spcBef>
                <a:spcPts val="800"/>
              </a:spcBef>
            </a:pPr>
            <a:r>
              <a:rPr lang="de-CH" sz="2200" dirty="0"/>
              <a:t>Aufzählung Fliesstext Stufe </a:t>
            </a:r>
            <a:r>
              <a:rPr lang="de-CH" sz="2200" dirty="0" err="1"/>
              <a:t>estvel</a:t>
            </a:r>
            <a:r>
              <a:rPr lang="de-CH" sz="2200" dirty="0"/>
              <a:t> </a:t>
            </a:r>
            <a:r>
              <a:rPr lang="de-CH" sz="2200" dirty="0" err="1"/>
              <a:t>diti</a:t>
            </a:r>
            <a:r>
              <a:rPr lang="de-CH" sz="2200" dirty="0"/>
              <a:t> </a:t>
            </a:r>
            <a:r>
              <a:rPr lang="de-CH" sz="2200" dirty="0" err="1"/>
              <a:t>corestiu</a:t>
            </a:r>
            <a:r>
              <a:rPr lang="de-CH" sz="2200" dirty="0"/>
              <a:t>, </a:t>
            </a:r>
            <a:r>
              <a:rPr lang="de-CH" sz="2200" dirty="0" err="1"/>
              <a:t>sum</a:t>
            </a:r>
            <a:r>
              <a:rPr lang="de-CH" sz="2200" dirty="0"/>
              <a:t> </a:t>
            </a:r>
            <a:r>
              <a:rPr lang="de-CH" sz="2200" dirty="0" err="1"/>
              <a:t>moloritior</a:t>
            </a:r>
            <a:r>
              <a:rPr lang="de-CH" sz="2200" dirty="0"/>
              <a:t> </a:t>
            </a:r>
            <a:r>
              <a:rPr lang="de-CH" sz="2200" dirty="0" err="1"/>
              <a:t>lorem</a:t>
            </a:r>
            <a:r>
              <a:rPr lang="de-CH" sz="2200" dirty="0"/>
              <a:t> </a:t>
            </a:r>
            <a:r>
              <a:rPr lang="fr-FR" sz="2200" dirty="0" err="1"/>
              <a:t>vellendaest</a:t>
            </a:r>
            <a:r>
              <a:rPr lang="fr-FR" sz="2200" dirty="0"/>
              <a:t>, </a:t>
            </a:r>
            <a:r>
              <a:rPr lang="fr-FR" sz="2200" dirty="0" err="1"/>
              <a:t>quias</a:t>
            </a:r>
            <a:r>
              <a:rPr lang="fr-FR" sz="2200" dirty="0"/>
              <a:t> </a:t>
            </a:r>
            <a:r>
              <a:rPr lang="fr-FR" sz="2200" dirty="0" err="1"/>
              <a:t>eveliquos</a:t>
            </a:r>
            <a:r>
              <a:rPr lang="fr-FR" sz="2200" dirty="0"/>
              <a:t> es </a:t>
            </a:r>
            <a:r>
              <a:rPr lang="fr-FR" sz="2200" dirty="0" err="1"/>
              <a:t>adit</a:t>
            </a:r>
            <a:r>
              <a:rPr lang="fr-FR" sz="2200" dirty="0"/>
              <a:t> </a:t>
            </a:r>
            <a:r>
              <a:rPr lang="fr-FR" sz="2200" dirty="0" err="1"/>
              <a:t>aritio</a:t>
            </a:r>
            <a:r>
              <a:rPr lang="fr-FR" sz="2200" dirty="0"/>
              <a:t>.</a:t>
            </a:r>
            <a:endParaRPr lang="de-CH" sz="2200" dirty="0"/>
          </a:p>
        </p:txBody>
      </p:sp>
    </p:spTree>
    <p:extLst>
      <p:ext uri="{BB962C8B-B14F-4D97-AF65-F5344CB8AC3E}">
        <p14:creationId xmlns:p14="http://schemas.microsoft.com/office/powerpoint/2010/main" val="1969784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C578F3-63E2-4C8A-8F3F-518F76252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Herzlichen Dank für Ihre Aufmerksamkeit.</a:t>
            </a:r>
          </a:p>
        </p:txBody>
      </p:sp>
    </p:spTree>
    <p:extLst>
      <p:ext uri="{BB962C8B-B14F-4D97-AF65-F5344CB8AC3E}">
        <p14:creationId xmlns:p14="http://schemas.microsoft.com/office/powerpoint/2010/main" val="1564338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Careum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18246F"/>
      </a:accent1>
      <a:accent2>
        <a:srgbClr val="AFDDF3"/>
      </a:accent2>
      <a:accent3>
        <a:srgbClr val="296868"/>
      </a:accent3>
      <a:accent4>
        <a:srgbClr val="22998E"/>
      </a:accent4>
      <a:accent5>
        <a:srgbClr val="5C1237"/>
      </a:accent5>
      <a:accent6>
        <a:srgbClr val="A33155"/>
      </a:accent6>
      <a:hlink>
        <a:srgbClr val="5C1237"/>
      </a:hlink>
      <a:folHlink>
        <a:srgbClr val="A3315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lIns="0" tIns="0" rIns="0" bIns="0" rtlCol="0" anchor="ctr"/>
      <a:lstStyle>
        <a:defPPr algn="ctr">
          <a:defRPr sz="1400" dirty="0" smtClean="0">
            <a:solidFill>
              <a:schemeClr val="accent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marL="87313" indent="-87313" algn="l">
          <a:buFont typeface="Symbol" panose="05050102010706020507" pitchFamily="18" charset="2"/>
          <a:buChar char="-"/>
          <a:defRPr sz="900" dirty="0" err="1" smtClean="0">
            <a:solidFill>
              <a:schemeClr val="accent1"/>
            </a:solidFill>
          </a:defRPr>
        </a:defPPr>
      </a:lstStyle>
    </a:txDef>
  </a:objectDefaults>
  <a:extraClrSchemeLst/>
  <a:custClrLst>
    <a:custClr name="Grün">
      <a:srgbClr val="36A377"/>
    </a:custClr>
    <a:custClr name="Azurblau">
      <a:srgbClr val="2E81AB"/>
    </a:custClr>
    <a:custClr name="Violett">
      <a:srgbClr val="5A4785"/>
    </a:custClr>
    <a:custClr name="Magenta">
      <a:srgbClr val="994C86"/>
    </a:custClr>
    <a:custClr name="Orange">
      <a:srgbClr val="CD744B"/>
    </a:custClr>
    <a:custClr name="Gelb">
      <a:srgbClr val="DE9F19"/>
    </a:custClr>
  </a:custClrLst>
  <a:extLst>
    <a:ext uri="{05A4C25C-085E-4340-85A3-A5531E510DB2}">
      <thm15:themeFamily xmlns:thm15="http://schemas.microsoft.com/office/thememl/2012/main" name="Presentation8" id="{C6FBCE0B-866A-9E49-AC6A-EBD76FA5755C}" vid="{7BEBDBD0-3F93-424D-AED8-BF625C1A54C7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Careum_Weiterbildung</Template>
  <TotalTime>0</TotalTime>
  <Words>172</Words>
  <Application>Microsoft Office PowerPoint</Application>
  <PresentationFormat>Breitbild</PresentationFormat>
  <Paragraphs>29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Symbol</vt:lpstr>
      <vt:lpstr>Office</vt:lpstr>
      <vt:lpstr>Titelslide mit maximal 2 Zeilen</vt:lpstr>
      <vt:lpstr>Inhaltsverzeichnis</vt:lpstr>
      <vt:lpstr>Headline: beide Zeilen farbig Maximal zwei Zeilen</vt:lpstr>
      <vt:lpstr>Headline: beide Zeilen farbig Maximal zwei Zeilen</vt:lpstr>
      <vt:lpstr>Herzlichen Dank für Ihre Aufmerksamkeit.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Titelslide mit maximal 2 Zeilen</dc:title>
  <dc:creator>Riner Cornelia</dc:creator>
  <cp:lastModifiedBy>Zanvit Claudia</cp:lastModifiedBy>
  <cp:revision>2</cp:revision>
  <dcterms:created xsi:type="dcterms:W3CDTF">2020-10-21T07:43:09Z</dcterms:created>
  <dcterms:modified xsi:type="dcterms:W3CDTF">2020-12-01T12:49:54Z</dcterms:modified>
</cp:coreProperties>
</file>